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media/image25.jpg" ContentType="image/png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2.wav" ContentType="audio/wav"/>
  <Override PartName="/ppt/media/audio3.wav" ContentType="audio/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576" r:id="rId2"/>
    <p:sldId id="578" r:id="rId3"/>
    <p:sldId id="579" r:id="rId4"/>
    <p:sldId id="580" r:id="rId5"/>
    <p:sldId id="581" r:id="rId6"/>
    <p:sldId id="582" r:id="rId7"/>
    <p:sldId id="583" r:id="rId8"/>
    <p:sldId id="589" r:id="rId9"/>
    <p:sldId id="468" r:id="rId10"/>
    <p:sldId id="584" r:id="rId11"/>
    <p:sldId id="585" r:id="rId12"/>
    <p:sldId id="473" r:id="rId13"/>
    <p:sldId id="587" r:id="rId14"/>
    <p:sldId id="588" r:id="rId15"/>
    <p:sldId id="590" r:id="rId16"/>
    <p:sldId id="558" r:id="rId17"/>
    <p:sldId id="586" r:id="rId18"/>
    <p:sldId id="577" r:id="rId19"/>
    <p:sldId id="574" r:id="rId20"/>
    <p:sldId id="267" r:id="rId21"/>
    <p:sldId id="477" r:id="rId22"/>
    <p:sldId id="464" r:id="rId23"/>
    <p:sldId id="483" r:id="rId24"/>
    <p:sldId id="493" r:id="rId25"/>
    <p:sldId id="273" r:id="rId26"/>
    <p:sldId id="274" r:id="rId27"/>
    <p:sldId id="387" r:id="rId28"/>
    <p:sldId id="367" r:id="rId29"/>
    <p:sldId id="368" r:id="rId30"/>
    <p:sldId id="373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FF0000"/>
    <a:srgbClr val="0000FF"/>
    <a:srgbClr val="FF99FF"/>
    <a:srgbClr val="33CC33"/>
    <a:srgbClr val="FFCC66"/>
    <a:srgbClr val="008000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0" autoAdjust="0"/>
    <p:restoredTop sz="94660"/>
  </p:normalViewPr>
  <p:slideViewPr>
    <p:cSldViewPr>
      <p:cViewPr varScale="1">
        <p:scale>
          <a:sx n="79" d="100"/>
          <a:sy n="79" d="100"/>
        </p:scale>
        <p:origin x="235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DCB97-140F-48C0-A9A8-5EE7FB481109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B981D-36A1-42D7-9C34-19548E156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4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A5ACB-C897-47C7-BFF4-1AD549D3CC3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36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FB886-712B-4FD6-BD9F-F2867CD530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3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FB886-712B-4FD6-BD9F-F2867CD530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6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FB886-712B-4FD6-BD9F-F2867CD5307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33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981D-36A1-42D7-9C34-19548E156B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6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981D-36A1-42D7-9C34-19548E156B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59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981D-36A1-42D7-9C34-19548E156B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48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981D-36A1-42D7-9C34-19548E156B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92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981D-36A1-42D7-9C34-19548E156B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06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981D-36A1-42D7-9C34-19548E156B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9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981D-36A1-42D7-9C34-19548E156B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8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981D-36A1-42D7-9C34-19548E156B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E72DA-5571-4C34-809A-9287B768F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6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A52DD-C7B9-4632-A7C8-6A8BFDBF7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1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24BC9-2E35-4566-A143-DA3B46102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7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39832-13BA-4583-A18D-3D4CAFE0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8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0BF2B-C3D1-48D2-8A89-9F97B8D80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6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43DC7-A2D0-408A-9FB2-2AF50B3DE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0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FBF94-996A-416F-AD74-E1E0C3D91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9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87A82-41A8-4DCC-91CB-2B7954F70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31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4BA00-D8CA-4CE0-8C4D-7914C8E2D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3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1E66F-4E30-4770-BB59-BA89A730A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64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8CE55-A490-4A59-9040-129F7750C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5D06B04-084E-4C54-B81F-CE393F93E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3.png"/><Relationship Id="rId2" Type="http://schemas.microsoft.com/office/2007/relationships/media" Target="../media/media8.mp3"/><Relationship Id="rId1" Type="http://schemas.openxmlformats.org/officeDocument/2006/relationships/tags" Target="../tags/tag5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12.xml"/><Relationship Id="rId18" Type="http://schemas.openxmlformats.org/officeDocument/2006/relationships/slide" Target="slide27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gif"/><Relationship Id="rId2" Type="http://schemas.openxmlformats.org/officeDocument/2006/relationships/video" Target="../media/media9.mp4"/><Relationship Id="rId16" Type="http://schemas.openxmlformats.org/officeDocument/2006/relationships/image" Target="../media/image32.png"/><Relationship Id="rId1" Type="http://schemas.microsoft.com/office/2007/relationships/media" Target="../media/media9.mp4"/><Relationship Id="rId6" Type="http://schemas.openxmlformats.org/officeDocument/2006/relationships/slide" Target="slide3.xml"/><Relationship Id="rId11" Type="http://schemas.openxmlformats.org/officeDocument/2006/relationships/slide" Target="slide29.xml"/><Relationship Id="rId5" Type="http://schemas.openxmlformats.org/officeDocument/2006/relationships/image" Target="../media/image26.jpeg"/><Relationship Id="rId15" Type="http://schemas.openxmlformats.org/officeDocument/2006/relationships/slide" Target="slide30.xml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image" Target="../media/image25.jp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11" Type="http://schemas.openxmlformats.org/officeDocument/2006/relationships/image" Target="../media/image36.jpeg"/><Relationship Id="rId5" Type="http://schemas.openxmlformats.org/officeDocument/2006/relationships/audio" Target="../media/audio2.wav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11" Type="http://schemas.openxmlformats.org/officeDocument/2006/relationships/image" Target="../media/image38.jpeg"/><Relationship Id="rId5" Type="http://schemas.openxmlformats.org/officeDocument/2006/relationships/audio" Target="../media/audio2.wav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3.wav"/><Relationship Id="rId11" Type="http://schemas.openxmlformats.org/officeDocument/2006/relationships/image" Target="../media/image40.jpeg"/><Relationship Id="rId5" Type="http://schemas.openxmlformats.org/officeDocument/2006/relationships/audio" Target="../media/audio2.wav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2133602" y="3175813"/>
            <a:ext cx="70103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02957-B443-4770-B0FB-62D859856596}"/>
              </a:ext>
            </a:extLst>
          </p:cNvPr>
          <p:cNvSpPr/>
          <p:nvPr/>
        </p:nvSpPr>
        <p:spPr>
          <a:xfrm>
            <a:off x="2625633" y="4118321"/>
            <a:ext cx="622195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10"/>
          <p:cNvSpPr txBox="1">
            <a:spLocks noChangeArrowheads="1"/>
          </p:cNvSpPr>
          <p:nvPr/>
        </p:nvSpPr>
        <p:spPr bwMode="auto">
          <a:xfrm>
            <a:off x="4420384" y="4995233"/>
            <a:ext cx="2867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b="1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762000" y="3133243"/>
            <a:ext cx="10668000" cy="296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667" b="1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altLang="en-US" sz="2667" b="1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vi-VN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67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667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667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Ninh</a:t>
            </a:r>
            <a:endParaRPr lang="vi-VN" altLang="en-US" sz="2667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667" b="1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en-US" sz="2667" b="1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altLang="en-US" sz="2667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sz="2667" b="1" dirty="0">
              <a:ln w="11430"/>
              <a:solidFill>
                <a:srgbClr val="0101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1597031"/>
            <a:ext cx="7695633" cy="113891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</p:txBody>
      </p:sp>
      <p:sp>
        <p:nvSpPr>
          <p:cNvPr id="3" name="Rectangle 2"/>
          <p:cNvSpPr/>
          <p:nvPr/>
        </p:nvSpPr>
        <p:spPr>
          <a:xfrm>
            <a:off x="508000" y="27226"/>
            <a:ext cx="1117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ĐÔNG HOA LƯ</a:t>
            </a:r>
          </a:p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KHÁNH 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14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4653"/>
    </mc:Choice>
    <mc:Fallback xmlns="">
      <p:transition advClick="0" advTm="34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ấu tạo chữ cái u, ư - YouTube">
            <a:hlinkClick r:id="" action="ppaction://media"/>
            <a:extLst>
              <a:ext uri="{FF2B5EF4-FFF2-40B4-BE49-F238E27FC236}">
                <a16:creationId xmlns:a16="http://schemas.microsoft.com/office/drawing/2014/main" id="{0EB010B2-A97C-9CE3-96B2-008931CEF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LÀM QUEN CHỮ CÁI U,Ư - YouTub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733FC5F-6BFD-B1AA-3AD6-13CF93F9F9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1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1600" y="609600"/>
            <a:ext cx="2667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489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6608">
        <p:blinds dir="vert"/>
      </p:transition>
    </mc:Choice>
    <mc:Fallback xmlns="">
      <p:transition spd="slow" advClick="0" advTm="1660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A0F84-EFBD-1223-7606-171D750FC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295400"/>
            <a:ext cx="10363200" cy="1470025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HĐ4: TRÒ CHƠI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D23CE2-31E8-C693-833C-E51FCF4CE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9183" y="2971800"/>
            <a:ext cx="12192000" cy="1752600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CHỮ</a:t>
            </a:r>
          </a:p>
        </p:txBody>
      </p:sp>
      <p:pic>
        <p:nvPicPr>
          <p:cNvPr id="5" name="Cô dạy bé bài học giao thông - YouTube">
            <a:hlinkClick r:id="" action="ppaction://media"/>
            <a:extLst>
              <a:ext uri="{FF2B5EF4-FFF2-40B4-BE49-F238E27FC236}">
                <a16:creationId xmlns:a16="http://schemas.microsoft.com/office/drawing/2014/main" id="{FEDCB718-4893-3700-9B7B-5F89D5A32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5480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6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092C-F381-A1AD-CDF3-2069A3DFB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71600"/>
            <a:ext cx="10972800" cy="1143000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HĐ4: TRÒ CHƠI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29B90-3E03-7216-3388-718D61E31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10972800" cy="2849564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ĐÔI</a:t>
            </a:r>
          </a:p>
        </p:txBody>
      </p:sp>
      <p:pic>
        <p:nvPicPr>
          <p:cNvPr id="5" name="Cô dạy bé bài học giao thông - YouTube">
            <a:hlinkClick r:id="" action="ppaction://media"/>
            <a:extLst>
              <a:ext uri="{FF2B5EF4-FFF2-40B4-BE49-F238E27FC236}">
                <a16:creationId xmlns:a16="http://schemas.microsoft.com/office/drawing/2014/main" id="{E7DE9D17-E8C8-D7AF-FA05-24119E9D0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7" y="5334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3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6EC20-C6FF-6A5B-C860-79BB71845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90600"/>
            <a:ext cx="10972800" cy="1143000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HĐ4: TRÒ CHƠI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1B11C-A87A-C5E1-DCF9-ADE6298CD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514600"/>
            <a:ext cx="10972800" cy="3611564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ĐÔI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Em Đi Qua Ngã Tư Đường Phố - Nhạc Thiếu Nhi Hoạt Hình Vui Nhộn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F12FC89A-7A05-F41D-ECB8-23F157F22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918" y="5623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295400"/>
            <a:ext cx="8015514" cy="2522025"/>
          </a:xfrm>
        </p:spPr>
        <p:txBody>
          <a:bodyPr>
            <a:prstTxWarp prst="textStop">
              <a:avLst>
                <a:gd name="adj" fmla="val 14286"/>
              </a:avLst>
            </a:prstTxWarp>
            <a:normAutofit/>
          </a:bodyPr>
          <a:lstStyle/>
          <a:p>
            <a:b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ye Bye Goodbye - Goodbye Song for Kids - Super Simple Songs - YouTube">
            <a:hlinkClick r:id="" action="ppaction://media"/>
            <a:extLst>
              <a:ext uri="{FF2B5EF4-FFF2-40B4-BE49-F238E27FC236}">
                <a16:creationId xmlns:a16="http://schemas.microsoft.com/office/drawing/2014/main" id="{4D715C4C-193E-E374-EBC0-FB42017110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57912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3694">
        <p14:vortex dir="r"/>
      </p:transition>
    </mc:Choice>
    <mc:Fallback xmlns="">
      <p:transition spd="slow" advClick="0" advTm="33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878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ấu tạo chữ cái u, ư - YouTube">
            <a:hlinkClick r:id="" action="ppaction://media"/>
            <a:extLst>
              <a:ext uri="{FF2B5EF4-FFF2-40B4-BE49-F238E27FC236}">
                <a16:creationId xmlns:a16="http://schemas.microsoft.com/office/drawing/2014/main" id="{74D87545-2AD0-7E0F-7DAF-8B55EFAF26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7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/>
          <p:cNvSpPr/>
          <p:nvPr/>
        </p:nvSpPr>
        <p:spPr>
          <a:xfrm>
            <a:off x="5388604" y="1921329"/>
            <a:ext cx="2104433" cy="2143125"/>
          </a:xfrm>
          <a:prstGeom prst="donu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88604" y="2133600"/>
            <a:ext cx="533400" cy="29051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291E9F4-3527-4874-A9B7-1F4CE58B1EDD}"/>
              </a:ext>
            </a:extLst>
          </p:cNvPr>
          <p:cNvSpPr/>
          <p:nvPr/>
        </p:nvSpPr>
        <p:spPr>
          <a:xfrm>
            <a:off x="0" y="0"/>
            <a:ext cx="3048000" cy="60960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Cấu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tạo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chữ</a:t>
            </a:r>
            <a:r>
              <a:rPr lang="en-US" sz="2400" b="1" dirty="0">
                <a:solidFill>
                  <a:schemeClr val="tx1"/>
                </a:solidFill>
              </a:rPr>
              <a:t> 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814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6569">
        <p:split orient="vert"/>
      </p:transition>
    </mc:Choice>
    <mc:Fallback xmlns="">
      <p:transition spd="slow" advClick="0" advTm="2656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8E3F1-7F21-C41A-CD59-88335B00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DC5E6-E50A-D6B2-6E94-F91113923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GẮN KẾT</a:t>
            </a:r>
          </a:p>
          <a:p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Hình ảnh Nền Bầu Trời Trong Xanh, Bầu Trời Trong Xanh Vector Nền Và Tập Tin  Tải về Miễn Phí | Pngtree">
            <a:extLst>
              <a:ext uri="{FF2B5EF4-FFF2-40B4-BE49-F238E27FC236}">
                <a16:creationId xmlns:a16="http://schemas.microsoft.com/office/drawing/2014/main" id="{EDA23D8D-1B91-DB51-CC8C-86CF8823C6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Em Đi Qua Ngã Tư Đường Phố - Nhạc Thiếu Nhi Hoạt Hình Vui Nhộn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935736F9-A9D5-2924-E36D-8574D3EA6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105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2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pp mau trang 35b03d93d5bcdc tại kho hình nền, ảnh đẹp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1589690" y="565364"/>
            <a:ext cx="3124200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600" b="1" dirty="0">
                <a:solidFill>
                  <a:srgbClr val="00B050"/>
                </a:solidFill>
                <a:latin typeface="Arial Narrow" pitchFamily="34" charset="0"/>
                <a:cs typeface="Arial" charset="0"/>
              </a:rPr>
              <a:t>P</a:t>
            </a:r>
          </a:p>
        </p:txBody>
      </p:sp>
      <p:sp>
        <p:nvSpPr>
          <p:cNvPr id="7" name="WordArt 28"/>
          <p:cNvSpPr>
            <a:spLocks noChangeArrowheads="1" noChangeShapeType="1" noTextEdit="1"/>
          </p:cNvSpPr>
          <p:nvPr/>
        </p:nvSpPr>
        <p:spPr bwMode="auto">
          <a:xfrm>
            <a:off x="5246948" y="2283373"/>
            <a:ext cx="1991709" cy="29612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4" t="30388" r="38168" b="5495"/>
          <a:stretch/>
        </p:blipFill>
        <p:spPr bwMode="auto">
          <a:xfrm>
            <a:off x="7779676" y="2133600"/>
            <a:ext cx="2362200" cy="385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DFE415FF-4B54-48F4-831A-A72B5AB9C339}"/>
              </a:ext>
            </a:extLst>
          </p:cNvPr>
          <p:cNvSpPr/>
          <p:nvPr/>
        </p:nvSpPr>
        <p:spPr>
          <a:xfrm>
            <a:off x="414530" y="229714"/>
            <a:ext cx="3048000" cy="60960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Các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kiểu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chữ</a:t>
            </a:r>
            <a:r>
              <a:rPr lang="en-US" sz="2400" b="1" dirty="0">
                <a:solidFill>
                  <a:schemeClr val="tx1"/>
                </a:solidFill>
              </a:rPr>
              <a:t> p</a:t>
            </a:r>
          </a:p>
        </p:txBody>
      </p:sp>
    </p:spTree>
    <p:extLst>
      <p:ext uri="{BB962C8B-B14F-4D97-AF65-F5344CB8AC3E}">
        <p14:creationId xmlns:p14="http://schemas.microsoft.com/office/powerpoint/2010/main" val="37793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7100" y="4042054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qua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ñöôøng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2ACA8108-D966-47FF-97F9-F7F7DE16EBCC}"/>
              </a:ext>
            </a:extLst>
          </p:cNvPr>
          <p:cNvSpPr/>
          <p:nvPr/>
        </p:nvSpPr>
        <p:spPr>
          <a:xfrm>
            <a:off x="0" y="0"/>
            <a:ext cx="4648200" cy="60960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Làm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quen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với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chữ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cái</a:t>
            </a:r>
            <a:r>
              <a:rPr lang="en-US" sz="2400" b="1" dirty="0">
                <a:solidFill>
                  <a:schemeClr val="tx1"/>
                </a:solidFill>
              </a:rPr>
              <a:t> q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A3C015-0C53-4212-BC7B-126D28347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914400"/>
            <a:ext cx="5638800" cy="31276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964079"/>
      </p:ext>
    </p:extLst>
  </p:cSld>
  <p:clrMapOvr>
    <a:masterClrMapping/>
  </p:clrMapOvr>
  <p:transition spd="slow" advClick="0" advTm="223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507" y="304800"/>
            <a:ext cx="86868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</a:rPr>
              <a:t>đã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13893" y="1619250"/>
            <a:ext cx="1226906" cy="22652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NI-Avo" pitchFamily="2" charset="0"/>
              </a:rPr>
              <a:t>q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53494" y="1600200"/>
            <a:ext cx="1226906" cy="22652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305791" y="1600200"/>
            <a:ext cx="1226906" cy="22652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09846" y="1600200"/>
            <a:ext cx="1226906" cy="22652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NI-Avo" pitchFamily="2" charset="0"/>
              </a:rPr>
              <a:t>ñ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F064A792-FB46-449A-B3EF-E1A2485F5211}"/>
              </a:ext>
            </a:extLst>
          </p:cNvPr>
          <p:cNvSpPr/>
          <p:nvPr/>
        </p:nvSpPr>
        <p:spPr>
          <a:xfrm>
            <a:off x="6148911" y="1619250"/>
            <a:ext cx="1226906" cy="22652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NI-Avo" pitchFamily="2" charset="0"/>
              </a:rPr>
              <a:t>ö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02505628-EF46-4366-A67B-D0950A52848A}"/>
              </a:ext>
            </a:extLst>
          </p:cNvPr>
          <p:cNvSpPr/>
          <p:nvPr/>
        </p:nvSpPr>
        <p:spPr>
          <a:xfrm>
            <a:off x="7375817" y="1619250"/>
            <a:ext cx="1662039" cy="22652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NI-Avo" pitchFamily="2" charset="0"/>
              </a:rPr>
              <a:t>ôø</a:t>
            </a:r>
            <a:endParaRPr lang="en-US" sz="13800" b="1" dirty="0">
              <a:solidFill>
                <a:schemeClr val="accent6">
                  <a:lumMod val="60000"/>
                  <a:lumOff val="40000"/>
                </a:schemeClr>
              </a:solidFill>
              <a:latin typeface="VNI-Avo" pitchFamily="2" charset="0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94C8947B-B0E5-4F7D-AA5B-546D3FCBACC6}"/>
              </a:ext>
            </a:extLst>
          </p:cNvPr>
          <p:cNvSpPr/>
          <p:nvPr/>
        </p:nvSpPr>
        <p:spPr>
          <a:xfrm>
            <a:off x="9048975" y="1619250"/>
            <a:ext cx="1226906" cy="22652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E9822719-00E5-43D8-B40A-A14635A1A23F}"/>
              </a:ext>
            </a:extLst>
          </p:cNvPr>
          <p:cNvSpPr/>
          <p:nvPr/>
        </p:nvSpPr>
        <p:spPr>
          <a:xfrm>
            <a:off x="10287000" y="1600200"/>
            <a:ext cx="1226906" cy="22652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NI-Avo" pitchFamily="2" charset="0"/>
              </a:rPr>
              <a:t>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023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 advClick="0" advTm="42411">
        <p14:doors dir="vert"/>
      </p:transition>
    </mc:Choice>
    <mc:Fallback xmlns="">
      <p:transition spd="slow" advClick="0" advTm="424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81400" y="1066800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Phát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âm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q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228600"/>
            <a:ext cx="2667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0" b="1" dirty="0">
                <a:solidFill>
                  <a:srgbClr val="FF0000"/>
                </a:solidFill>
                <a:latin typeface="VNI-Avo" pitchFamily="2" charset="0"/>
              </a:rPr>
              <a:t>q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05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7330">
        <p14:prism isContent="1" isInverted="1"/>
      </p:transition>
    </mc:Choice>
    <mc:Fallback xmlns="">
      <p:transition spd="slow" advClick="0" advTm="17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/>
          <p:cNvSpPr/>
          <p:nvPr/>
        </p:nvSpPr>
        <p:spPr>
          <a:xfrm>
            <a:off x="4195762" y="1752600"/>
            <a:ext cx="2104433" cy="2143125"/>
          </a:xfrm>
          <a:prstGeom prst="donu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66795" y="1752600"/>
            <a:ext cx="533400" cy="29051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00"/>
              </a:solidFill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AF609F57-755A-459C-800C-EB569A278E09}"/>
              </a:ext>
            </a:extLst>
          </p:cNvPr>
          <p:cNvSpPr/>
          <p:nvPr/>
        </p:nvSpPr>
        <p:spPr>
          <a:xfrm>
            <a:off x="0" y="0"/>
            <a:ext cx="3048000" cy="60960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Cấu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tạo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chữ</a:t>
            </a:r>
            <a:r>
              <a:rPr lang="en-US" sz="2400" b="1" dirty="0">
                <a:solidFill>
                  <a:schemeClr val="tx1"/>
                </a:solidFill>
              </a:rPr>
              <a:t> 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7361">
        <p:split orient="vert"/>
      </p:transition>
    </mc:Choice>
    <mc:Fallback xmlns="">
      <p:transition spd="slow" advClick="0" advTm="2736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Top những Background Powerpoint đẹp cho bày thuyết trình ấn tư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4"/>
          <p:cNvSpPr>
            <a:spLocks noChangeArrowheads="1" noChangeShapeType="1" noTextEdit="1"/>
          </p:cNvSpPr>
          <p:nvPr/>
        </p:nvSpPr>
        <p:spPr bwMode="auto">
          <a:xfrm>
            <a:off x="4961788" y="2286000"/>
            <a:ext cx="2201012" cy="30575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Aharoni"/>
              </a:rPr>
              <a:t>p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1110704" y="1417638"/>
            <a:ext cx="3127032" cy="435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altLang="en-US" sz="27700" b="1" dirty="0">
                <a:solidFill>
                  <a:srgbClr val="0000FF"/>
                </a:solidFill>
                <a:latin typeface="VNI-Avo" pitchFamily="2" charset="0"/>
                <a:cs typeface="Aharoni" pitchFamily="2" charset="-79"/>
              </a:rPr>
              <a:t>Q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DBEEF4"/>
              </a:clrFrom>
              <a:clrTo>
                <a:srgbClr val="DBEE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t="35937" r="68070" b="10938"/>
          <a:stretch/>
        </p:blipFill>
        <p:spPr bwMode="auto">
          <a:xfrm>
            <a:off x="7865871" y="2014732"/>
            <a:ext cx="1944137" cy="33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D41F3BE-B28E-49A4-A0F0-0FDA2D3763AC}"/>
              </a:ext>
            </a:extLst>
          </p:cNvPr>
          <p:cNvSpPr/>
          <p:nvPr/>
        </p:nvSpPr>
        <p:spPr>
          <a:xfrm>
            <a:off x="414530" y="229714"/>
            <a:ext cx="3048000" cy="60960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Các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kiểu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chữ</a:t>
            </a:r>
            <a:r>
              <a:rPr lang="en-US" sz="2400" b="1" dirty="0">
                <a:solidFill>
                  <a:schemeClr val="tx1"/>
                </a:solidFill>
              </a:rPr>
              <a:t> q</a:t>
            </a:r>
          </a:p>
        </p:txBody>
      </p:sp>
    </p:spTree>
    <p:extLst>
      <p:ext uri="{BB962C8B-B14F-4D97-AF65-F5344CB8AC3E}">
        <p14:creationId xmlns:p14="http://schemas.microsoft.com/office/powerpoint/2010/main" val="130164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ác mẫu hình nền đẹp chủ đề giáo dục cho slide ảnh 10 | Giáo dục, Hình nền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01" y="-5334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524000" y="55043"/>
            <a:ext cx="9884978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VNI-Avo" pitchFamily="2" charset="0"/>
              </a:rPr>
              <a:t>So </a:t>
            </a:r>
            <a:r>
              <a:rPr lang="en-US" altLang="en-US" sz="2800" b="1" dirty="0" err="1">
                <a:solidFill>
                  <a:srgbClr val="002060"/>
                </a:solidFill>
                <a:latin typeface="VNI-Avo" pitchFamily="2" charset="0"/>
              </a:rPr>
              <a:t>saùnh</a:t>
            </a:r>
            <a:r>
              <a:rPr lang="en-US" alt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VNI-Avo" pitchFamily="2" charset="0"/>
              </a:rPr>
              <a:t>ñieåm</a:t>
            </a:r>
            <a:r>
              <a:rPr lang="en-US" alt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VNI-Avo" pitchFamily="2" charset="0"/>
              </a:rPr>
              <a:t>gioáng</a:t>
            </a:r>
            <a:r>
              <a:rPr lang="en-US" alt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VNI-Avo" pitchFamily="2" charset="0"/>
              </a:rPr>
              <a:t>vaø</a:t>
            </a:r>
            <a:r>
              <a:rPr lang="en-US" alt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VNI-Avo" pitchFamily="2" charset="0"/>
              </a:rPr>
              <a:t>khaùc</a:t>
            </a:r>
            <a:r>
              <a:rPr lang="en-US" alt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VNI-Avo" pitchFamily="2" charset="0"/>
              </a:rPr>
              <a:t>nhau</a:t>
            </a:r>
            <a:r>
              <a:rPr lang="en-US" alt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VNI-Avo" pitchFamily="2" charset="0"/>
              </a:rPr>
              <a:t>giöõa</a:t>
            </a:r>
            <a:r>
              <a:rPr lang="en-US" altLang="en-US" sz="2800" b="1" dirty="0">
                <a:solidFill>
                  <a:srgbClr val="002060"/>
                </a:solidFill>
                <a:latin typeface="VNI-Avo" pitchFamily="2" charset="0"/>
              </a:rPr>
              <a:t> 2 </a:t>
            </a:r>
            <a:r>
              <a:rPr lang="en-US" altLang="en-US" sz="2800" b="1" dirty="0" err="1">
                <a:solidFill>
                  <a:srgbClr val="002060"/>
                </a:solidFill>
                <a:latin typeface="VNI-Avo" pitchFamily="2" charset="0"/>
              </a:rPr>
              <a:t>chöõ</a:t>
            </a:r>
            <a:r>
              <a:rPr lang="en-US" alt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VNI-Avo" pitchFamily="2" charset="0"/>
              </a:rPr>
              <a:t>caùi</a:t>
            </a:r>
            <a:r>
              <a:rPr lang="en-US" altLang="en-US" sz="2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VNI-Avo" pitchFamily="2" charset="0"/>
              </a:rPr>
              <a:t>p,q</a:t>
            </a:r>
            <a:endParaRPr lang="en-US" altLang="en-US" sz="2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65255" y="-552450"/>
            <a:ext cx="238839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7" t="32675" r="57062" b="10855"/>
          <a:stretch/>
        </p:blipFill>
        <p:spPr bwMode="auto">
          <a:xfrm>
            <a:off x="8951609" y="1581437"/>
            <a:ext cx="551793" cy="413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455069" y="-533400"/>
            <a:ext cx="238839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7" t="32675" r="57062" b="10855"/>
          <a:stretch/>
        </p:blipFill>
        <p:spPr bwMode="auto">
          <a:xfrm>
            <a:off x="2609854" y="1581437"/>
            <a:ext cx="551793" cy="413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2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81" y="4233600"/>
            <a:ext cx="2496776" cy="2210767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54" y="3817863"/>
            <a:ext cx="2612725" cy="17547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62" y="4394045"/>
            <a:ext cx="2496776" cy="2210767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14" y="3817863"/>
            <a:ext cx="2612725" cy="1754700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101" y="4233600"/>
            <a:ext cx="2496776" cy="2210767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874" y="3817863"/>
            <a:ext cx="2612725" cy="17547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966260"/>
            <a:ext cx="6096000" cy="385421"/>
          </a:xfrm>
          <a:prstGeom prst="rect">
            <a:avLst/>
          </a:prstGeom>
        </p:spPr>
      </p:pic>
      <p:sp>
        <p:nvSpPr>
          <p:cNvPr id="42" name="Flowchart: Summing Junction 41">
            <a:hlinkClick r:id="rId18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270511" y="6444367"/>
            <a:ext cx="822971" cy="68173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63632" y="1415734"/>
            <a:ext cx="9332967" cy="1754326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 quà bí mật</a:t>
            </a:r>
            <a:endParaRPr lang="en-US" sz="6000" dirty="0"/>
          </a:p>
        </p:txBody>
      </p:sp>
      <p:pic>
        <p:nvPicPr>
          <p:cNvPr id="16" name="Carefree Melody – Twin Musicom (No Copyright Musi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32853" y="584265"/>
            <a:ext cx="476469" cy="2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494" y="419965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11500" b="1" dirty="0">
              <a:solidFill>
                <a:srgbClr val="0000CC"/>
              </a:solidFill>
              <a:latin typeface="VNI-Avo" pitchFamily="2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9364" y="4646508"/>
            <a:ext cx="5745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Xe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ñaïp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ñieän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5716" y="5562600"/>
            <a:ext cx="5745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Xe </a:t>
            </a:r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ñaï</a:t>
            </a:r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.. </a:t>
            </a:r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ñieän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80048" y="2240112"/>
            <a:ext cx="66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60998" y="2947042"/>
            <a:ext cx="66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99098" y="3630845"/>
            <a:ext cx="66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74940" y="2232668"/>
            <a:ext cx="66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74940" y="3550553"/>
            <a:ext cx="66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82293" y="2928784"/>
            <a:ext cx="942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433560" y="5562600"/>
            <a:ext cx="1890863" cy="8077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+mj-lt"/>
              </a:rPr>
              <a:t>Quay </a:t>
            </a:r>
            <a:r>
              <a:rPr lang="vi-VN" sz="2400" b="1" dirty="0">
                <a:solidFill>
                  <a:srgbClr val="002060"/>
                </a:solidFill>
                <a:latin typeface="+mj-lt"/>
                <a:hlinkClick r:id="rId10" action="ppaction://hlinksldjump"/>
              </a:rPr>
              <a:t>lại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8" name="Picture 4" descr="Xe Đạp Điện Osakar X3 Việt Nhật - 4 Bình Ắc Quy 20Ah">
            <a:extLst>
              <a:ext uri="{FF2B5EF4-FFF2-40B4-BE49-F238E27FC236}">
                <a16:creationId xmlns:a16="http://schemas.microsoft.com/office/drawing/2014/main" id="{E733C15B-9C04-42C4-8832-6F865FF6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17" y="1243525"/>
            <a:ext cx="5880100" cy="32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7A41D7B-471F-47D4-BFA8-5095EF62C086}"/>
              </a:ext>
            </a:extLst>
          </p:cNvPr>
          <p:cNvSpPr/>
          <p:nvPr/>
        </p:nvSpPr>
        <p:spPr>
          <a:xfrm>
            <a:off x="11270380" y="2028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884D1C-41B8-4740-B142-FD89B07D19C5}"/>
              </a:ext>
            </a:extLst>
          </p:cNvPr>
          <p:cNvSpPr/>
          <p:nvPr/>
        </p:nvSpPr>
        <p:spPr>
          <a:xfrm>
            <a:off x="10152294" y="100012"/>
            <a:ext cx="1779356" cy="142722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612473-A510-47F3-A443-DCF122519C7D}"/>
              </a:ext>
            </a:extLst>
          </p:cNvPr>
          <p:cNvCxnSpPr>
            <a:stCxn id="28" idx="0"/>
            <a:endCxn id="28" idx="2"/>
          </p:cNvCxnSpPr>
          <p:nvPr/>
        </p:nvCxnSpPr>
        <p:spPr>
          <a:xfrm>
            <a:off x="11041972" y="100012"/>
            <a:ext cx="0" cy="14272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6EFACB-545B-46C2-80E8-E57DEE877D88}"/>
              </a:ext>
            </a:extLst>
          </p:cNvPr>
          <p:cNvCxnSpPr>
            <a:stCxn id="28" idx="1"/>
            <a:endCxn id="28" idx="3"/>
          </p:cNvCxnSpPr>
          <p:nvPr/>
        </p:nvCxnSpPr>
        <p:spPr>
          <a:xfrm>
            <a:off x="10152294" y="813624"/>
            <a:ext cx="17793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FF8C4D62-1392-4152-AD08-A21016463B98}"/>
              </a:ext>
            </a:extLst>
          </p:cNvPr>
          <p:cNvSpPr/>
          <p:nvPr/>
        </p:nvSpPr>
        <p:spPr>
          <a:xfrm>
            <a:off x="10392506" y="226424"/>
            <a:ext cx="1292456" cy="1226466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94329FB-279F-40BC-802D-C6D8DC9BA109}"/>
              </a:ext>
            </a:extLst>
          </p:cNvPr>
          <p:cNvSpPr/>
          <p:nvPr/>
        </p:nvSpPr>
        <p:spPr>
          <a:xfrm>
            <a:off x="10583382" y="381666"/>
            <a:ext cx="892116" cy="873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1E373B-EB90-432D-B19A-C6D076BDB757}"/>
              </a:ext>
            </a:extLst>
          </p:cNvPr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DABD29-F331-4394-BBC9-AFAAED95D5BB}"/>
              </a:ext>
            </a:extLst>
          </p:cNvPr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5DE7CC-4A32-4F98-8EBE-A04A34D14479}"/>
              </a:ext>
            </a:extLst>
          </p:cNvPr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81EFA7-2A21-4953-ACD1-EF14AE86CF11}"/>
              </a:ext>
            </a:extLst>
          </p:cNvPr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F602C8-C430-4CB0-92FD-6F88228F42EE}"/>
              </a:ext>
            </a:extLst>
          </p:cNvPr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0EDC43-907E-449C-A4BC-B52124D9B22D}"/>
              </a:ext>
            </a:extLst>
          </p:cNvPr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60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2 -0.00047 L -0.39701 0.49051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39701 0.2944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57" y="1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29597E-17 L -0.39635 0.3766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188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3" grpId="0"/>
      <p:bldP spid="7" grpId="0"/>
      <p:bldP spid="8" grpId="0"/>
      <p:bldP spid="9" grpId="0"/>
      <p:bldP spid="9" grpId="1"/>
      <p:bldP spid="12" grpId="0"/>
      <p:bldP spid="12" grpId="1"/>
      <p:bldP spid="13" grpId="0"/>
      <p:bldP spid="13" grpId="1"/>
      <p:bldP spid="27" grpId="0" animBg="1"/>
      <p:bldP spid="28" grpId="0" animBg="1"/>
      <p:bldP spid="28" grpId="1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48" grpId="0"/>
      <p:bldP spid="48" grpId="1"/>
      <p:bldP spid="48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494" y="306556"/>
            <a:ext cx="9956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11500" b="1" dirty="0">
              <a:solidFill>
                <a:srgbClr val="FF330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9896" y="4292358"/>
            <a:ext cx="5745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xe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quaân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söï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8166" y="5137958"/>
            <a:ext cx="5745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xe</a:t>
            </a:r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 ..</a:t>
            </a:r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uaân</a:t>
            </a:r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söï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60998" y="1979892"/>
            <a:ext cx="66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60998" y="2947042"/>
            <a:ext cx="66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18919" y="4037377"/>
            <a:ext cx="66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08748" y="1795226"/>
            <a:ext cx="66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39946" y="2713035"/>
            <a:ext cx="66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m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08748" y="3852711"/>
            <a:ext cx="361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270380" y="2028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152294" y="100012"/>
            <a:ext cx="1779356" cy="142722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30" name="Straight Connector 29"/>
          <p:cNvCxnSpPr>
            <a:stCxn id="29" idx="0"/>
            <a:endCxn id="29" idx="2"/>
          </p:cNvCxnSpPr>
          <p:nvPr/>
        </p:nvCxnSpPr>
        <p:spPr>
          <a:xfrm>
            <a:off x="11041972" y="100012"/>
            <a:ext cx="0" cy="14272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9" idx="1"/>
            <a:endCxn id="29" idx="3"/>
          </p:cNvCxnSpPr>
          <p:nvPr/>
        </p:nvCxnSpPr>
        <p:spPr>
          <a:xfrm>
            <a:off x="10152294" y="813624"/>
            <a:ext cx="17793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0392506" y="226424"/>
            <a:ext cx="1292456" cy="1226466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33" name="Oval 32"/>
          <p:cNvSpPr/>
          <p:nvPr/>
        </p:nvSpPr>
        <p:spPr>
          <a:xfrm>
            <a:off x="10583382" y="381666"/>
            <a:ext cx="892116" cy="873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433560" y="5562600"/>
            <a:ext cx="1890863" cy="8077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+mj-lt"/>
              </a:rPr>
              <a:t>Quay </a:t>
            </a:r>
            <a:r>
              <a:rPr lang="vi-VN" sz="2400" b="1" dirty="0">
                <a:solidFill>
                  <a:srgbClr val="002060"/>
                </a:solidFill>
                <a:latin typeface="+mj-lt"/>
                <a:hlinkClick r:id="rId10" action="ppaction://hlinksldjump"/>
              </a:rPr>
              <a:t>lại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2" descr="Top 10 xe tải quân sự &quot;khủng&quot; nhất thế giới">
            <a:extLst>
              <a:ext uri="{FF2B5EF4-FFF2-40B4-BE49-F238E27FC236}">
                <a16:creationId xmlns:a16="http://schemas.microsoft.com/office/drawing/2014/main" id="{8E3AA596-26E7-44B3-800A-CB53EA0F8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798" y="947292"/>
            <a:ext cx="5140712" cy="34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93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1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47122 0.49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2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324 L -0.49127 0.3557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40" y="1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48893 0.18495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  <p:bldP spid="7" grpId="0"/>
      <p:bldP spid="8" grpId="0"/>
      <p:bldP spid="9" grpId="0"/>
      <p:bldP spid="9" grpId="1"/>
      <p:bldP spid="12" grpId="0"/>
      <p:bldP spid="12" grpId="1"/>
      <p:bldP spid="13" grpId="0"/>
      <p:bldP spid="13" grpId="1"/>
      <p:bldP spid="28" grpId="0" animBg="1"/>
      <p:bldP spid="29" grpId="0" animBg="1"/>
      <p:bldP spid="29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F890-9CC7-6845-148E-276EE38D0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4EDF2-A4D1-E928-FF2E-AAAECDB7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GẮN KẾT</a:t>
            </a:r>
          </a:p>
          <a:p>
            <a:endParaRPr lang="en-US" dirty="0"/>
          </a:p>
        </p:txBody>
      </p:sp>
      <p:pic>
        <p:nvPicPr>
          <p:cNvPr id="5" name="Đường Em Đi - Bài Hát Vui Nhộn Cho Trẻ Mầm Non - YouTube (mp3cut.net) (1)">
            <a:hlinkClick r:id="" action="ppaction://media"/>
            <a:extLst>
              <a:ext uri="{FF2B5EF4-FFF2-40B4-BE49-F238E27FC236}">
                <a16:creationId xmlns:a16="http://schemas.microsoft.com/office/drawing/2014/main" id="{571F486A-3C42-7BDE-4E3B-15A68E3BD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37" y="5715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2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493" y="306557"/>
            <a:ext cx="9313811" cy="948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11500" b="1" dirty="0">
              <a:solidFill>
                <a:srgbClr val="FF330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6668" y="4396100"/>
            <a:ext cx="5745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ñöôøng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phoá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4146" y="5354657"/>
            <a:ext cx="5745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ñöôøng</a:t>
            </a:r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 ..</a:t>
            </a:r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hoá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2699" y="1572512"/>
            <a:ext cx="66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2699" y="2539662"/>
            <a:ext cx="66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0620" y="3629997"/>
            <a:ext cx="66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0449" y="1387846"/>
            <a:ext cx="66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4053" y="2513871"/>
            <a:ext cx="1119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78797" y="3445331"/>
            <a:ext cx="361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270380" y="2028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152294" y="100012"/>
            <a:ext cx="1779356" cy="142722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cxnSp>
        <p:nvCxnSpPr>
          <p:cNvPr id="30" name="Straight Connector 29"/>
          <p:cNvCxnSpPr>
            <a:stCxn id="29" idx="0"/>
            <a:endCxn id="29" idx="2"/>
          </p:cNvCxnSpPr>
          <p:nvPr/>
        </p:nvCxnSpPr>
        <p:spPr>
          <a:xfrm>
            <a:off x="11041972" y="100012"/>
            <a:ext cx="0" cy="14272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9" idx="1"/>
            <a:endCxn id="29" idx="3"/>
          </p:cNvCxnSpPr>
          <p:nvPr/>
        </p:nvCxnSpPr>
        <p:spPr>
          <a:xfrm>
            <a:off x="10152294" y="813624"/>
            <a:ext cx="17793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0392506" y="226424"/>
            <a:ext cx="1292456" cy="1226466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33" name="Oval 32"/>
          <p:cNvSpPr/>
          <p:nvPr/>
        </p:nvSpPr>
        <p:spPr>
          <a:xfrm>
            <a:off x="10583382" y="381666"/>
            <a:ext cx="892116" cy="8732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776267" y="309624"/>
            <a:ext cx="451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33560" y="5562600"/>
            <a:ext cx="1890863" cy="8077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+mj-lt"/>
              </a:rPr>
              <a:t>Quay </a:t>
            </a:r>
            <a:r>
              <a:rPr lang="vi-VN" sz="2400" b="1" dirty="0">
                <a:solidFill>
                  <a:srgbClr val="002060"/>
                </a:solidFill>
                <a:latin typeface="+mj-lt"/>
                <a:hlinkClick r:id="rId10" action="ppaction://hlinksldjump"/>
              </a:rPr>
              <a:t>lại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7" name="Picture 4" descr="Ảnh: Phố phường Hà Nội vắng như Tết vì dịch Covid-19">
            <a:extLst>
              <a:ext uri="{FF2B5EF4-FFF2-40B4-BE49-F238E27FC236}">
                <a16:creationId xmlns:a16="http://schemas.microsoft.com/office/drawing/2014/main" id="{FF79C646-6418-45F2-B463-56B8184C8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135" y="1485309"/>
            <a:ext cx="5064019" cy="28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40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ntr" presetSubtype="1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36393 0.51505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3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37005 0.3652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1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35664 0.21505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9" y="10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  <p:bldP spid="7" grpId="0"/>
      <p:bldP spid="8" grpId="0"/>
      <p:bldP spid="9" grpId="0"/>
      <p:bldP spid="9" grpId="1"/>
      <p:bldP spid="12" grpId="0"/>
      <p:bldP spid="12" grpId="1"/>
      <p:bldP spid="13" grpId="0"/>
      <p:bldP spid="13" grpId="1"/>
      <p:bldP spid="28" grpId="0" animBg="1"/>
      <p:bldP spid="29" grpId="0" animBg="1"/>
      <p:bldP spid="29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0ADB2-ED7C-51D8-4AF8-D569AC8AB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A5418-6EF6-3997-BF58-BC07604AE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GẮN KẾT</a:t>
            </a:r>
          </a:p>
          <a:p>
            <a:pPr algn="ctr"/>
            <a:endParaRPr lang="en-US" dirty="0"/>
          </a:p>
        </p:txBody>
      </p:sp>
      <p:pic>
        <p:nvPicPr>
          <p:cNvPr id="5" name="Cô dạy bé bài học giao thông - YouTube (mp3cut.net) (1)">
            <a:hlinkClick r:id="" action="ppaction://media"/>
            <a:extLst>
              <a:ext uri="{FF2B5EF4-FFF2-40B4-BE49-F238E27FC236}">
                <a16:creationId xmlns:a16="http://schemas.microsoft.com/office/drawing/2014/main" id="{AEA58DEA-75C3-CF71-3CD5-F10A08EE4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37" y="5604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58B6-FE9D-056B-AC2E-1CF59E65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75EE0-61B4-BB4A-2695-856E88ECC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GẮN KẾT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Mời Lên Tàu Lửa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08D35623-5B6E-3DF6-E192-4278FD526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562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7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38B4B-759F-9F45-FF59-C0C848D9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5EDA5-25E8-AF66-A7B1-10875707C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KHÁM PHÁ</a:t>
            </a:r>
          </a:p>
        </p:txBody>
      </p:sp>
      <p:pic>
        <p:nvPicPr>
          <p:cNvPr id="4" name="Cô dạy bé bài học giao thông - YouTube">
            <a:hlinkClick r:id="" action="ppaction://media"/>
            <a:extLst>
              <a:ext uri="{FF2B5EF4-FFF2-40B4-BE49-F238E27FC236}">
                <a16:creationId xmlns:a16="http://schemas.microsoft.com/office/drawing/2014/main" id="{6AFCFF4E-9D14-2693-2F3D-040E653FA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13" y="5791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278B4-8934-B84A-87CF-ED78D24B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B835-3CB9-2755-2C34-EFE7D7003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GIẢI THÍCH</a:t>
            </a:r>
          </a:p>
        </p:txBody>
      </p:sp>
      <p:pic>
        <p:nvPicPr>
          <p:cNvPr id="4" name="Cô dạy bé bài học giao thông - YouTube">
            <a:hlinkClick r:id="" action="ppaction://media"/>
            <a:extLst>
              <a:ext uri="{FF2B5EF4-FFF2-40B4-BE49-F238E27FC236}">
                <a16:creationId xmlns:a16="http://schemas.microsoft.com/office/drawing/2014/main" id="{9FCBE827-B69F-2B99-6A3B-9107B198D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82" y="5638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0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7BC93-1FCE-D8EB-1DED-762BA596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E0ADF-BE8C-7FAE-B696-A89F67890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HĐ3: GIẢI THÍCH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61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>
            <a:extLst>
              <a:ext uri="{FF2B5EF4-FFF2-40B4-BE49-F238E27FC236}">
                <a16:creationId xmlns:a16="http://schemas.microsoft.com/office/drawing/2014/main" id="{CE65A143-0F4D-4C64-B5FF-B509CEB054A6}"/>
              </a:ext>
            </a:extLst>
          </p:cNvPr>
          <p:cNvSpPr/>
          <p:nvPr/>
        </p:nvSpPr>
        <p:spPr>
          <a:xfrm>
            <a:off x="3162300" y="152400"/>
            <a:ext cx="4648200" cy="609600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Làm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quen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với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chữ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B0F2AD-69B6-F9A3-FEB5-BED81F759DA8}"/>
              </a:ext>
            </a:extLst>
          </p:cNvPr>
          <p:cNvSpPr txBox="1"/>
          <p:nvPr/>
        </p:nvSpPr>
        <p:spPr>
          <a:xfrm>
            <a:off x="4343400" y="152400"/>
            <a:ext cx="30488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7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729">
        <p:fade/>
      </p:transition>
    </mc:Choice>
    <mc:Fallback xmlns="">
      <p:transition spd="med" advClick="0" advTm="22729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9&quot;/&gt;&lt;/object&gt;&lt;object type=&quot;3&quot; unique_id=&quot;10004&quot;&gt;&lt;property id=&quot;20148&quot; value=&quot;5&quot;/&gt;&lt;property id=&quot;20300&quot; value=&quot;Slide 2&quot;/&gt;&lt;property id=&quot;20307&quot; value=&quot;260&quot;/&gt;&lt;/object&gt;&lt;object type=&quot;3&quot; unique_id=&quot;10005&quot;&gt;&lt;property id=&quot;20148&quot; value=&quot;5&quot;/&gt;&lt;property id=&quot;20300&quot; value=&quot;Slide 3&quot;/&gt;&lt;property id=&quot;20307&quot; value=&quot;369&quot;/&gt;&lt;/object&gt;&lt;object type=&quot;3&quot; unique_id=&quot;10006&quot;&gt;&lt;property id=&quot;20148&quot; value=&quot;5&quot;/&gt;&lt;property id=&quot;20300&quot; value=&quot;Slide 4&quot;/&gt;&lt;property id=&quot;20307&quot; value=&quot;296&quot;/&gt;&lt;/object&gt;&lt;object type=&quot;3&quot; unique_id=&quot;10007&quot;&gt;&lt;property id=&quot;20148&quot; value=&quot;5&quot;/&gt;&lt;property id=&quot;20300&quot; value=&quot;Slide 5&quot;/&gt;&lt;property id=&quot;20307&quot; value=&quot;324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8&quot;/&gt;&lt;/object&gt;&lt;object type=&quot;3&quot; unique_id=&quot;10010&quot;&gt;&lt;property id=&quot;20148&quot; value=&quot;5&quot;/&gt;&lt;property id=&quot;20300&quot; value=&quot;Slide 8&quot;/&gt;&lt;property id=&quot;20307&quot; value=&quot;325&quot;/&gt;&lt;/object&gt;&lt;object type=&quot;3&quot; unique_id=&quot;10011&quot;&gt;&lt;property id=&quot;20148&quot; value=&quot;5&quot;/&gt;&lt;property id=&quot;20300&quot; value=&quot;Slide 9&quot;/&gt;&lt;property id=&quot;20307&quot; value=&quot;327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30&quot;/&gt;&lt;/object&gt;&lt;object type=&quot;3&quot; unique_id=&quot;10014&quot;&gt;&lt;property id=&quot;20148&quot; value=&quot;5&quot;/&gt;&lt;property id=&quot;20300&quot; value=&quot;Slide 12&quot;/&gt;&lt;property id=&quot;20307&quot; value=&quot;329&quot;/&gt;&lt;/object&gt;&lt;object type=&quot;3&quot; unique_id=&quot;10015&quot;&gt;&lt;property id=&quot;20148&quot; value=&quot;5&quot;/&gt;&lt;property id=&quot;20300&quot; value=&quot;Slide 13&quot;/&gt;&lt;property id=&quot;20307&quot; value=&quot;332&quot;/&gt;&lt;/object&gt;&lt;object type=&quot;3&quot; unique_id=&quot;10016&quot;&gt;&lt;property id=&quot;20148&quot; value=&quot;5&quot;/&gt;&lt;property id=&quot;20300&quot; value=&quot;Slide 14&quot;/&gt;&lt;property id=&quot;20307&quot; value=&quot;333&quot;/&gt;&lt;/object&gt;&lt;object type=&quot;3&quot; unique_id=&quot;10017&quot;&gt;&lt;property id=&quot;20148&quot; value=&quot;5&quot;/&gt;&lt;property id=&quot;20300&quot; value=&quot;Slide 15&quot;/&gt;&lt;property id=&quot;20307&quot; value=&quot;331&quot;/&gt;&lt;/object&gt;&lt;object type=&quot;3&quot; unique_id=&quot;10018&quot;&gt;&lt;property id=&quot;20148&quot; value=&quot;5&quot;/&gt;&lt;property id=&quot;20300&quot; value=&quot;Slide 16&quot;/&gt;&lt;property id=&quot;20307&quot; value=&quot;335&quot;/&gt;&lt;/object&gt;&lt;object type=&quot;3&quot; unique_id=&quot;10019&quot;&gt;&lt;property id=&quot;20148&quot; value=&quot;5&quot;/&gt;&lt;property id=&quot;20300&quot; value=&quot;Slide 17&quot;/&gt;&lt;property id=&quot;20307&quot; value=&quot;336&quot;/&gt;&lt;/object&gt;&lt;object type=&quot;3&quot; unique_id=&quot;10020&quot;&gt;&lt;property id=&quot;20148&quot; value=&quot;5&quot;/&gt;&lt;property id=&quot;20300&quot; value=&quot;Slide 18&quot;/&gt;&lt;property id=&quot;20307&quot; value=&quot;263&quot;/&gt;&lt;/object&gt;&lt;object type=&quot;3&quot; unique_id=&quot;10021&quot;&gt;&lt;property id=&quot;20148&quot; value=&quot;5&quot;/&gt;&lt;property id=&quot;20300&quot; value=&quot;Slide 19&quot;/&gt;&lt;property id=&quot;20307&quot; value=&quot;343&quot;/&gt;&lt;/object&gt;&lt;object type=&quot;3&quot; unique_id=&quot;10022&quot;&gt;&lt;property id=&quot;20148&quot; value=&quot;5&quot;/&gt;&lt;property id=&quot;20300&quot; value=&quot;Slide 20&quot;/&gt;&lt;property id=&quot;20307&quot; value=&quot;339&quot;/&gt;&lt;/object&gt;&lt;object type=&quot;3&quot; unique_id=&quot;10023&quot;&gt;&lt;property id=&quot;20148&quot; value=&quot;5&quot;/&gt;&lt;property id=&quot;20300&quot; value=&quot;Slide 21&quot;/&gt;&lt;property id=&quot;20307&quot; value=&quot;340&quot;/&gt;&lt;/object&gt;&lt;object type=&quot;3&quot; unique_id=&quot;10024&quot;&gt;&lt;property id=&quot;20148&quot; value=&quot;5&quot;/&gt;&lt;property id=&quot;20300&quot; value=&quot;Slide 22&quot;/&gt;&lt;property id=&quot;20307&quot; value=&quot;341&quot;/&gt;&lt;/object&gt;&lt;object type=&quot;3&quot; unique_id=&quot;10025&quot;&gt;&lt;property id=&quot;20148&quot; value=&quot;5&quot;/&gt;&lt;property id=&quot;20300&quot; value=&quot;Slide 23&quot;/&gt;&lt;property id=&quot;20307&quot; value=&quot;342&quot;/&gt;&lt;/object&gt;&lt;object type=&quot;3&quot; unique_id=&quot;10026&quot;&gt;&lt;property id=&quot;20148&quot; value=&quot;5&quot;/&gt;&lt;property id=&quot;20300&quot; value=&quot;Slide 24&quot;/&gt;&lt;property id=&quot;20307&quot; value=&quot;344&quot;/&gt;&lt;/object&gt;&lt;object type=&quot;3&quot; unique_id=&quot;10027&quot;&gt;&lt;property id=&quot;20148&quot; value=&quot;5&quot;/&gt;&lt;property id=&quot;20300&quot; value=&quot;Slide 25&quot;/&gt;&lt;property id=&quot;20307&quot; value=&quot;345&quot;/&gt;&lt;/object&gt;&lt;object type=&quot;3&quot; unique_id=&quot;10028&quot;&gt;&lt;property id=&quot;20148&quot; value=&quot;5&quot;/&gt;&lt;property id=&quot;20300&quot; value=&quot;Slide 26&quot;/&gt;&lt;property id=&quot;20307&quot; value=&quot;346&quot;/&gt;&lt;/object&gt;&lt;object type=&quot;3&quot; unique_id=&quot;10029&quot;&gt;&lt;property id=&quot;20148&quot; value=&quot;5&quot;/&gt;&lt;property id=&quot;20300&quot; value=&quot;Slide 27&quot;/&gt;&lt;property id=&quot;20307&quot; value=&quot;347&quot;/&gt;&lt;/object&gt;&lt;object type=&quot;3&quot; unique_id=&quot;10030&quot;&gt;&lt;property id=&quot;20148&quot; value=&quot;5&quot;/&gt;&lt;property id=&quot;20300&quot; value=&quot;Slide 28&quot;/&gt;&lt;property id=&quot;20307&quot; value=&quot;349&quot;/&gt;&lt;/object&gt;&lt;object type=&quot;3&quot; unique_id=&quot;10031&quot;&gt;&lt;property id=&quot;20148&quot; value=&quot;5&quot;/&gt;&lt;property id=&quot;20300&quot; value=&quot;Slide 29&quot;/&gt;&lt;property id=&quot;20307&quot; value=&quot;351&quot;/&gt;&lt;/object&gt;&lt;object type=&quot;3&quot; unique_id=&quot;10032&quot;&gt;&lt;property id=&quot;20148&quot; value=&quot;5&quot;/&gt;&lt;property id=&quot;20300&quot; value=&quot;Slide 30&quot;/&gt;&lt;property id=&quot;20307&quot; value=&quot;353&quot;/&gt;&lt;/object&gt;&lt;object type=&quot;3&quot; unique_id=&quot;10033&quot;&gt;&lt;property id=&quot;20148&quot; value=&quot;5&quot;/&gt;&lt;property id=&quot;20300&quot; value=&quot;Slide 31&quot;/&gt;&lt;property id=&quot;20307&quot; value=&quot;354&quot;/&gt;&lt;/object&gt;&lt;object type=&quot;3&quot; unique_id=&quot;10034&quot;&gt;&lt;property id=&quot;20148&quot; value=&quot;5&quot;/&gt;&lt;property id=&quot;20300&quot; value=&quot;Slide 32&quot;/&gt;&lt;property id=&quot;20307&quot; value=&quot;355&quot;/&gt;&lt;/object&gt;&lt;object type=&quot;3&quot; unique_id=&quot;10035&quot;&gt;&lt;property id=&quot;20148&quot; value=&quot;5&quot;/&gt;&lt;property id=&quot;20300&quot; value=&quot;Slide 33&quot;/&gt;&lt;property id=&quot;20307&quot; value=&quot;356&quot;/&gt;&lt;/object&gt;&lt;object type=&quot;3&quot; unique_id=&quot;10036&quot;&gt;&lt;property id=&quot;20148&quot; value=&quot;5&quot;/&gt;&lt;property id=&quot;20300&quot; value=&quot;Slide 34&quot;/&gt;&lt;property id=&quot;20307&quot; value=&quot;284&quot;/&gt;&lt;/object&gt;&lt;object type=&quot;3&quot; unique_id=&quot;10037&quot;&gt;&lt;property id=&quot;20148&quot; value=&quot;5&quot;/&gt;&lt;property id=&quot;20300&quot; value=&quot;Slide 35&quot;/&gt;&lt;property id=&quot;20307&quot; value=&quot;357&quot;/&gt;&lt;/object&gt;&lt;object type=&quot;3&quot; unique_id=&quot;10038&quot;&gt;&lt;property id=&quot;20148&quot; value=&quot;5&quot;/&gt;&lt;property id=&quot;20300&quot; value=&quot;Slide 36&quot;/&gt;&lt;property id=&quot;20307&quot; value=&quot;359&quot;/&gt;&lt;/object&gt;&lt;object type=&quot;3&quot; unique_id=&quot;10039&quot;&gt;&lt;property id=&quot;20148&quot; value=&quot;5&quot;/&gt;&lt;property id=&quot;20300&quot; value=&quot;Slide 37&quot;/&gt;&lt;property id=&quot;20307&quot; value=&quot;360&quot;/&gt;&lt;/object&gt;&lt;object type=&quot;3&quot; unique_id=&quot;10040&quot;&gt;&lt;property id=&quot;20148&quot; value=&quot;5&quot;/&gt;&lt;property id=&quot;20300&quot; value=&quot;Slide 38&quot;/&gt;&lt;property id=&quot;20307&quot; value=&quot;361&quot;/&gt;&lt;/object&gt;&lt;object type=&quot;3&quot; unique_id=&quot;10041&quot;&gt;&lt;property id=&quot;20148&quot; value=&quot;5&quot;/&gt;&lt;property id=&quot;20300&quot; value=&quot;Slide 39&quot;/&gt;&lt;property id=&quot;20307&quot; value=&quot;364&quot;/&gt;&lt;/object&gt;&lt;object type=&quot;3&quot; unique_id=&quot;10042&quot;&gt;&lt;property id=&quot;20148&quot; value=&quot;5&quot;/&gt;&lt;property id=&quot;20300&quot; value=&quot;Slide 40&quot;/&gt;&lt;property id=&quot;20307&quot; value=&quot;362&quot;/&gt;&lt;/object&gt;&lt;object type=&quot;3&quot; unique_id=&quot;10043&quot;&gt;&lt;property id=&quot;20148&quot; value=&quot;5&quot;/&gt;&lt;property id=&quot;20300&quot; value=&quot;Slide 41&quot;/&gt;&lt;property id=&quot;20307&quot; value=&quot;366&quot;/&gt;&lt;/object&gt;&lt;object type=&quot;3&quot; unique_id=&quot;10044&quot;&gt;&lt;property id=&quot;20148&quot; value=&quot;5&quot;/&gt;&lt;property id=&quot;20300&quot; value=&quot;Slide 42&quot;/&gt;&lt;property id=&quot;20307&quot; value=&quot;365&quot;/&gt;&lt;/object&gt;&lt;object type=&quot;3&quot; unique_id=&quot;10045&quot;&gt;&lt;property id=&quot;20148&quot; value=&quot;5&quot;/&gt;&lt;property id=&quot;20300&quot; value=&quot;Slide 43&quot;/&gt;&lt;property id=&quot;20307&quot; value=&quot;368&quot;/&gt;&lt;/object&gt;&lt;object type=&quot;3&quot; unique_id=&quot;10046&quot;&gt;&lt;property id=&quot;20148&quot; value=&quot;5&quot;/&gt;&lt;property id=&quot;20300&quot; value=&quot;Slide 44&quot;/&gt;&lt;property id=&quot;20307&quot; value=&quot;367&quot;/&gt;&lt;/object&gt;&lt;/object&gt;&lt;object type=&quot;8&quot; unique_id=&quot;10092&quot;&gt;&lt;/object&gt;&lt;/object&gt;&lt;/database&gt;"/>
  <p:tag name="MMPROD_NEXTUNIQUEID" val="10009"/>
  <p:tag name="SECTOMILLISECCONVERTED" val="1"/>
  <p:tag name="ISPRING_PROJECT_VERSION" val="9"/>
  <p:tag name="ISPRING_PROJECT_FOLDER_UPDATED" val="1"/>
  <p:tag name="ISPRING_FIRST_PUBLISH" val="1"/>
  <p:tag name="ISPRING_CURRENT_PLAYER_ID" val="universal"/>
  <p:tag name="ISPRING_ULTRA_SCORM_COURSE_ID" val="5E297068-D617-49C9-9A5B-848F629B992C"/>
  <p:tag name="ISPRING_CMI5_LAUNCH_METHOD" val="any window"/>
  <p:tag name="ISPRING_SCORM_RATE_SLIDES" val="0"/>
  <p:tag name="ISPRINGCLOUDFOLDERID" val="1"/>
  <p:tag name="ISPRINGONLINEFOLDERID" val="1"/>
  <p:tag name="ISPRING_LMS_API_VERSION" val="SCORM 2004 (2nd edition)"/>
  <p:tag name="ISPRING_ULTRA_SCORM_COURCE_TITLE" val="Bài-giảng-E-learning"/>
  <p:tag name="ISPRING_PRESENTATION_TITLE" val="Bài-giảng-E-learning"/>
  <p:tag name="ISPRING_UUID" val="{CEFE79A3-883F-4488-AE48-410A6FCB3F26}"/>
  <p:tag name="ISPRING_OUTPUT_FOLDER" val="D:\ELN 2022\MN CAO DUONG 2\Làm quen chữ cái b, d, đ - đỗ thúy\BAIDUTHI-CHU CAI B-D-D\TEPNGUON"/>
  <p:tag name="ISPRING_SCORM_RATE_QUIZZES" val="1"/>
  <p:tag name="ISPRING_SCORM_PASSING_SCORE" val="80.000000"/>
  <p:tag name="FLASHSPRING_ZOOM_TAG" val="58"/>
  <p:tag name="ISPRING_PRESENTATION_INFO_2" val="&lt;?xml version=&quot;1.0&quot; encoding=&quot;UTF-8&quot; standalone=&quot;no&quot; ?&gt;&#10;&lt;presentation2&gt;&#10;&#10;  &lt;slides&gt;&#10;    &lt;slide id=&quot;{1081DABE-AB98-4411-9C3C-B2D29E3AA082}&quot; pptId=&quot;576&quot;/&gt;&#10;    &lt;slide id=&quot;{8CCE8132-71C4-4A60-936A-8E599CADC256}&quot; pptId=&quot;466&quot;/&gt;&#10;    &lt;slide id=&quot;{72241DC9-D65F-429E-A111-99A6BD915A36}&quot; pptId=&quot;573&quot;/&gt;&#10;    &lt;slide id=&quot;{127BF001-8A99-4AC8-A87A-EC89373EC202}&quot; pptId=&quot;564&quot;/&gt;&#10;    &lt;slide id=&quot;{1B698126-D44E-4CFF-AE4F-F235D63A99FB}&quot; pptId=&quot;501&quot;/&gt;&#10;    &lt;slide id=&quot;{3B0BB010-64AD-46AF-BB47-BC4DEF87607F}&quot; pptId=&quot;467&quot;/&gt;&#10;    &lt;slide id=&quot;{6318212B-22E9-4AEC-8DC4-49C618D6D897}&quot; pptId=&quot;468&quot;/&gt;&#10;    &lt;slide id=&quot;{4725EFBF-0993-449C-AD29-87903A57AF66}&quot; pptId=&quot;469&quot;/&gt;&#10;    &lt;slide id=&quot;{E9875DA7-28EC-416C-A837-16E2283A274B}&quot; pptId=&quot;470&quot;/&gt;&#10;    &lt;slide id=&quot;{D12234E2-E4D3-4881-95F5-2A5ED12352DB}&quot; pptId=&quot;565&quot;/&gt;&#10;    &lt;slide id=&quot;{4903557F-19D5-41AE-B6AE-0429CFAE021E}&quot; pptId=&quot;473&quot;/&gt;&#10;    &lt;slide id=&quot;{5615BD2C-BE59-4443-B5F2-93EC630BD3D1}&quot; pptId=&quot;538&quot;/&gt;&#10;    &lt;slide id=&quot;{56CEF270-E3E8-44E8-B6BE-C18C0D1B1D34}&quot; pptId=&quot;574&quot;/&gt;&#10;    &lt;slide id=&quot;{8FAFE946-B2D0-4958-9CCF-6D757C64E8CE}&quot; pptId=&quot;472&quot;/&gt;&#10;    &lt;slide id=&quot;{7FCD4B77-03FC-4BA6-AC2D-D2D98C0C0B88}&quot; pptId=&quot;476&quot;/&gt;&#10;    &lt;slide id=&quot;{6FF0FB94-5744-4563-96DD-DC40AFC4D1A2}&quot; pptId=&quot;557&quot;/&gt;&#10;    &lt;slide id=&quot;{EBE065A6-C4E3-48C5-AD61-F3350A6F8968}&quot; pptId=&quot;566&quot;/&gt;&#10;    &lt;slide id=&quot;{F669FE8B-4E36-41E9-9418-4B07B6304973}&quot; pptId=&quot;477&quot;/&gt;&#10;    &lt;slide id=&quot;{CA2A0217-C00D-488D-9A58-10450191E184}&quot; pptId=&quot;464&quot;/&gt;&#10;    &lt;slide id=&quot;{F8D564A8-B6F8-4424-B55C-C4BFDBD8B4F7}&quot; pptId=&quot;483&quot;/&gt;&#10;    &lt;slide id=&quot;{5022AF43-D035-4C2F-8876-31BA2040E552}&quot; pptId=&quot;494&quot;/&gt;&#10;    &lt;slide id=&quot;{1BC23629-255C-44C8-BEAC-B4D0146861EC}&quot; pptId=&quot;493&quot;/&gt;&#10;    &lt;slide id=&quot;{94D6C4AA-A2E3-4105-9416-E2514274B0CF}&quot; pptId=&quot;495&quot;/&gt;&#10;    &lt;slide id=&quot;{77D03898-2287-40B8-9C84-1C7FA6468DE6}&quot; pptId=&quot;496&quot;/&gt;&#10;    &lt;slide id=&quot;{33A55ECF-5B69-457E-8F85-36A1EFE6F26A}&quot; pptId=&quot;515&quot;/&gt;&#10;    &lt;slide id=&quot;{C938BD7F-5E9F-40C4-AB9E-B39E3AB8EFDF}&quot; pptId=&quot;539&quot;/&gt;&#10;    &lt;slide id=&quot;{1979F713-C379-479B-AC1C-4716D8158350}&quot; pptId=&quot;542&quot;/&gt;&#10;    &lt;slide id=&quot;{AFCBB6F5-5BA0-401A-ABA7-E0301E22A336}&quot; pptId=&quot;505&quot;/&gt;&#10;    &lt;slide id=&quot;{73F3061D-B114-475E-A804-56A01D20042B}&quot; pptId=&quot;497&quot;/&gt;&#10;    &lt;slide id=&quot;{18EB00B5-631D-40D7-A393-2109277EDA74}&quot; pptId=&quot;488&quot;/&gt;&#10;    &lt;slide id=&quot;{48687396-29E6-4129-B87A-79AB2032A0D0}&quot; pptId=&quot;507&quot;/&gt;&#10;    &lt;slide id=&quot;{E4710BF8-DA4D-4C10-AD71-86D5175D30B5}&quot; pptId=&quot;486&quot;/&gt;&#10;    &lt;slide id=&quot;{5B6180C5-D137-4F3F-941C-38CA55793CC9}&quot; pptId=&quot;508&quot;/&gt;&#10;    &lt;slide id=&quot;{57672FDE-5C38-47C9-A19E-2A19677A96E2}&quot; pptId=&quot;575&quot;/&gt;&#10;    &lt;slide id=&quot;{417C3F0E-F3B0-4DB2-B567-70B0D3C59DF4}&quot; pptId=&quot;509&quot;/&gt;&#10;    &lt;slide id=&quot;{D4B8DB90-BCF1-4680-A7DF-831754D2FCD0}&quot; pptId=&quot;510&quot;/&gt;&#10;    &lt;slide id=&quot;{50420835-4431-4A5D-A689-2906AE54BC5D}&quot; pptId=&quot;511&quot;/&gt;&#10;    &lt;slide id=&quot;{54F3CA20-7E26-4666-975B-7220B576F4DF}&quot; pptId=&quot;567&quot;/&gt;&#10;    &lt;slide id=&quot;{8CE2DD73-FA87-496D-AF7A-A9B7C1AFCC46}&quot; pptId=&quot;558&quot;/&gt;&#10;    &lt;slide id=&quot;{0104D0A3-5FBB-45A1-822F-22E23F6A78DC}&quot; pptId=&quot;491&quot;/&gt;&#10;    &lt;slide id=&quot;{207472B7-4F4B-4869-975A-0F614BA2CB94}&quot; pptId=&quot;563&quot;/&gt;&#10;    &lt;slide id=&quot;{E4207678-E1C5-4533-8381-75BF1D54425B}&quot; pptId=&quot;562&quot;/&gt;&#10;    &lt;slide id=&quot;{BDB8B73E-A0A6-461D-BB38-C6F15F7007F6}&quot; pptId=&quot;560&quot;/&gt;&#10;    &lt;slide id=&quot;{4A3F710E-AC33-48E7-A5B4-09C6A22C373B}&quot; pptId=&quot;569&quot;/&gt;&#10;    &lt;slide id=&quot;{A51790CB-E5CC-4B5E-953F-9C0C4AFB3B95}&quot; pptId=&quot;568&quot;/&gt;&#10;    &lt;slide id=&quot;{F7691CC0-4B79-490B-AD16-79675C4AF49D}&quot; pptId=&quot;570&quot;/&gt;&#10;  &lt;/slides&gt;&#10;&#10;  &lt;narration&gt;&#10;    &lt;audioTracks&gt;&#10;      &lt;audioTrack muted=&quot;false&quot; name=&quot;6&quot; resource=&quot;a01fda07&quot; slideId=&quot;{3B0BB010-64AD-46AF-BB47-BC4DEF87607F}&quot; startTime=&quot;0&quot; stepIndex=&quot;0&quot; volume=&quot;1&quot;&gt;&#10;        &lt;audio channels=&quot;2&quot; format=&quot;s16p&quot; sampleRate=&quot;48000&quot;/&gt;&#10;      &lt;/audioTrack&gt;&#10;      &lt;audioTrack muted=&quot;false&quot; name=&quot;7&quot; resource=&quot;0b2aaf1d&quot; slideId=&quot;{6318212B-22E9-4AEC-8DC4-49C618D6D897}&quot; startTime=&quot;0&quot; stepIndex=&quot;0&quot; volume=&quot;1&quot;&gt;&#10;        &lt;audio channels=&quot;2&quot; format=&quot;s16p&quot; sampleRate=&quot;48000&quot;/&gt;&#10;      &lt;/audioTrack&gt;&#10;      &lt;audioTrack muted=&quot;false&quot; name=&quot;8&quot; resource=&quot;72618ecd&quot; slideId=&quot;{4725EFBF-0993-449C-AD29-87903A57AF66}&quot; startTime=&quot;0&quot; stepIndex=&quot;0&quot; volume=&quot;1&quot;&gt;&#10;        &lt;audio channels=&quot;2&quot; format=&quot;s16p&quot; sampleRate=&quot;48000&quot;/&gt;&#10;      &lt;/audioTrack&gt;&#10;      &lt;audioTrack muted=&quot;false&quot; name=&quot;9&quot; resource=&quot;ab9f455e&quot; slideId=&quot;{E9875DA7-28EC-416C-A837-16E2283A274B}&quot; startTime=&quot;0&quot; stepIndex=&quot;0&quot; volume=&quot;1&quot;&gt;&#10;        &lt;audio channels=&quot;2&quot; format=&quot;s16p&quot; sampleRate=&quot;48000&quot;/&gt;&#10;      &lt;/audioTrack&gt;&#10;      &lt;audioTrack muted=&quot;false&quot; name=&quot;12&quot; resource=&quot;85321bc9&quot; slideId=&quot;{5615BD2C-BE59-4443-B5F2-93EC630BD3D1}&quot; startTime=&quot;0&quot; stepIndex=&quot;0&quot; volume=&quot;1&quot;&gt;&#10;        &lt;audio channels=&quot;2&quot; format=&quot;s16p&quot; sampleRate=&quot;48000&quot;/&gt;&#10;      &lt;/audioTrack&gt;&#10;      &lt;audioTrack muted=&quot;false&quot; name=&quot;13&quot; resource=&quot;ecd583c8&quot; slideId=&quot;{56CEF270-E3E8-44E8-B6BE-C18C0D1B1D34}&quot; startTime=&quot;0&quot; stepIndex=&quot;0&quot; volume=&quot;1&quot;&gt;&#10;        &lt;audio channels=&quot;2&quot; format=&quot;s16p&quot; sampleRate=&quot;48000&quot;/&gt;&#10;      &lt;/audioTrack&gt;&#10;      &lt;audioTrack muted=&quot;false&quot; name=&quot;14&quot; resource=&quot;8b2a4c51&quot; slideId=&quot;{8FAFE946-B2D0-4958-9CCF-6D757C64E8CE}&quot; startTime=&quot;0&quot; stepIndex=&quot;0&quot; volume=&quot;1&quot;&gt;&#10;        &lt;audio channels=&quot;2&quot; format=&quot;s16p&quot; sampleRate=&quot;48000&quot;/&gt;&#10;      &lt;/audioTrack&gt;&#10;      &lt;audioTrack muted=&quot;false&quot; name=&quot;16&quot; resource=&quot;6f9220dc&quot; slideId=&quot;{6FF0FB94-5744-4563-96DD-DC40AFC4D1A2}&quot; startTime=&quot;0&quot; stepIndex=&quot;0&quot; volume=&quot;1&quot;&gt;&#10;        &lt;audio channels=&quot;2&quot; format=&quot;s16p&quot; sampleRate=&quot;48000&quot;/&gt;&#10;      &lt;/audioTrack&gt;&#10;      &lt;audioTrack muted=&quot;false&quot; name=&quot;17&quot; resource=&quot;d7a50d1f&quot; slideId=&quot;{EBE065A6-C4E3-48C5-AD61-F3350A6F8968}&quot; startTime=&quot;0&quot; stepIndex=&quot;0&quot; volume=&quot;1&quot;&gt;&#10;        &lt;audio channels=&quot;2&quot; format=&quot;s16p&quot; sampleRate=&quot;48000&quot;/&gt;&#10;      &lt;/audioTrack&gt;&#10;      &lt;audioTrack muted=&quot;false&quot; name=&quot;18&quot; resource=&quot;4b0fb0da&quot; slideId=&quot;{F669FE8B-4E36-41E9-9418-4B07B6304973}&quot; startTime=&quot;0&quot; stepIndex=&quot;0&quot; volume=&quot;1&quot;&gt;&#10;        &lt;audio channels=&quot;2&quot; format=&quot;s16p&quot; sampleRate=&quot;48000&quot;/&gt;&#10;      &lt;/audioTrack&gt;&#10;      &lt;audioTrack muted=&quot;false&quot; name=&quot;19&quot; resource=&quot;ce10e578&quot; slideId=&quot;{CA2A0217-C00D-488D-9A58-10450191E184}&quot; startTime=&quot;1&quot; stepIndex=&quot;0&quot; volume=&quot;1&quot;&gt;&#10;        &lt;audio channels=&quot;2&quot; format=&quot;s16p&quot; sampleRate=&quot;48000&quot;/&gt;&#10;      &lt;/audioTrack&gt;&#10;      &lt;audioTrack muted=&quot;false&quot; name=&quot;20&quot; resource=&quot;94bdbe7b&quot; slideId=&quot;{F8D564A8-B6F8-4424-B55C-C4BFDBD8B4F7}&quot; startTime=&quot;0&quot; stepIndex=&quot;0&quot; volume=&quot;1&quot;&gt;&#10;        &lt;audio channels=&quot;2&quot; format=&quot;s16p&quot; sampleRate=&quot;48000&quot;/&gt;&#10;      &lt;/audioTrack&gt;&#10;      &lt;audioTrack muted=&quot;false&quot; name=&quot;21&quot; resource=&quot;5adfaa3c&quot; slideId=&quot;{5022AF43-D035-4C2F-8876-31BA2040E552}&quot; startTime=&quot;0&quot; stepIndex=&quot;0&quot; volume=&quot;1&quot;&gt;&#10;        &lt;audio channels=&quot;2&quot; format=&quot;s16p&quot; sampleRate=&quot;48000&quot;/&gt;&#10;      &lt;/audioTrack&gt;&#10;      &lt;audioTrack muted=&quot;false&quot; name=&quot;22&quot; resource=&quot;81fa27c7&quot; slideId=&quot;{1BC23629-255C-44C8-BEAC-B4D0146861EC}&quot; startTime=&quot;0&quot; stepIndex=&quot;0&quot; volume=&quot;1&quot;&gt;&#10;        &lt;audio channels=&quot;2&quot; format=&quot;s16p&quot; sampleRate=&quot;48000&quot;/&gt;&#10;      &lt;/audioTrack&gt;&#10;      &lt;audioTrack muted=&quot;false&quot; name=&quot;23&quot; resource=&quot;6a34b4da&quot; slideId=&quot;{94D6C4AA-A2E3-4105-9416-E2514274B0CF}&quot; startTime=&quot;0&quot; stepIndex=&quot;0&quot; volume=&quot;1&quot;&gt;&#10;        &lt;audio channels=&quot;2&quot; format=&quot;s16p&quot; sampleRate=&quot;48000&quot;/&gt;&#10;      &lt;/audioTrack&gt;&#10;      &lt;audioTrack muted=&quot;false&quot; name=&quot;25&quot; resource=&quot;141d64c7&quot; slideId=&quot;{33A55ECF-5B69-457E-8F85-36A1EFE6F26A}&quot; startTime=&quot;0&quot; stepIndex=&quot;0&quot; volume=&quot;1&quot;&gt;&#10;        &lt;audio channels=&quot;2&quot; format=&quot;s16p&quot; sampleRate=&quot;48000&quot;/&gt;&#10;      &lt;/audioTrack&gt;&#10;      &lt;audioTrack muted=&quot;false&quot; name=&quot;27&quot; resource=&quot;f3ab40aa&quot; slideId=&quot;{1979F713-C379-479B-AC1C-4716D8158350}&quot; startTime=&quot;0&quot; stepIndex=&quot;0&quot; volume=&quot;1&quot;&gt;&#10;        &lt;audio channels=&quot;2&quot; format=&quot;s16p&quot; sampleRate=&quot;48000&quot;/&gt;&#10;      &lt;/audioTrack&gt;&#10;      &lt;audioTrack muted=&quot;false&quot; name=&quot;28&quot; resource=&quot;9b184a4c&quot; slideId=&quot;{AFCBB6F5-5BA0-401A-ABA7-E0301E22A336}&quot; startTime=&quot;0&quot; stepIndex=&quot;0&quot; volume=&quot;1&quot;&gt;&#10;        &lt;audio channels=&quot;2&quot; format=&quot;s16p&quot; sampleRate=&quot;48000&quot;/&gt;&#10;      &lt;/audioTrack&gt;&#10;      &lt;audioTrack muted=&quot;false&quot; name=&quot;29&quot; resource=&quot;3279e49e&quot; slideId=&quot;{73F3061D-B114-475E-A804-56A01D20042B}&quot; startTime=&quot;0&quot; stepIndex=&quot;0&quot; volume=&quot;1&quot;&gt;&#10;        &lt;audio channels=&quot;2&quot; format=&quot;s16p&quot; sampleRate=&quot;48000&quot;/&gt;&#10;      &lt;/audioTrack&gt;&#10;      &lt;audioTrack muted=&quot;false&quot; name=&quot;30&quot; resource=&quot;ff66abb1&quot; slideId=&quot;{18EB00B5-631D-40D7-A393-2109277EDA74}&quot; startTime=&quot;0&quot; stepIndex=&quot;0&quot; volume=&quot;1&quot;&gt;&#10;        &lt;audio channels=&quot;2&quot; format=&quot;s16p&quot; sampleRate=&quot;48000&quot;/&gt;&#10;      &lt;/audioTrack&gt;&#10;      &lt;audioTrack muted=&quot;false&quot; name=&quot;31&quot; resource=&quot;004f0a80&quot; slideId=&quot;{48687396-29E6-4129-B87A-79AB2032A0D0}&quot; startTime=&quot;0&quot; stepIndex=&quot;0&quot; volume=&quot;1&quot;&gt;&#10;        &lt;audio channels=&quot;2&quot; format=&quot;s16p&quot; sampleRate=&quot;48000&quot;/&gt;&#10;      &lt;/audioTrack&gt;&#10;      &lt;audioTrack muted=&quot;false&quot; name=&quot;32&quot; resource=&quot;833b5eca&quot; slideId=&quot;{E4710BF8-DA4D-4C10-AD71-86D5175D30B5}&quot; startTime=&quot;0&quot; stepIndex=&quot;0&quot; volume=&quot;1&quot;&gt;&#10;        &lt;audio channels=&quot;2&quot; format=&quot;s16p&quot; sampleRate=&quot;48000&quot;/&gt;&#10;      &lt;/audioTrack&gt;&#10;      &lt;audioTrack muted=&quot;false&quot; name=&quot;33&quot; resource=&quot;0b8c63f7&quot; slideId=&quot;{5B6180C5-D137-4F3F-941C-38CA55793CC9}&quot; startTime=&quot;0&quot; stepIndex=&quot;0&quot; volume=&quot;1&quot;&gt;&#10;        &lt;audio channels=&quot;2&quot; format=&quot;s16p&quot; sampleRate=&quot;48000&quot;/&gt;&#10;      &lt;/audioTrack&gt;&#10;      &lt;audioTrack muted=&quot;false&quot; name=&quot;34&quot; resource=&quot;5e93329c&quot; slideId=&quot;{57672FDE-5C38-47C9-A19E-2A19677A96E2}&quot; startTime=&quot;0&quot; stepIndex=&quot;0&quot; volume=&quot;1&quot;&gt;&#10;        &lt;audio channels=&quot;2&quot; format=&quot;s16p&quot; sampleRate=&quot;48000&quot;/&gt;&#10;      &lt;/audioTrack&gt;&#10;      &lt;audioTrack muted=&quot;false&quot; name=&quot;35&quot; resource=&quot;a613ef29&quot; slideId=&quot;{417C3F0E-F3B0-4DB2-B567-70B0D3C59DF4}&quot; startTime=&quot;0&quot; stepIndex=&quot;0&quot; volume=&quot;1&quot;&gt;&#10;        &lt;audio channels=&quot;2&quot; format=&quot;s16p&quot; sampleRate=&quot;48000&quot;/&gt;&#10;      &lt;/audioTrack&gt;&#10;      &lt;audioTrack muted=&quot;false&quot; name=&quot;36&quot; resource=&quot;247e0ded&quot; slideId=&quot;{D4B8DB90-BCF1-4680-A7DF-831754D2FCD0}&quot; startTime=&quot;0&quot; stepIndex=&quot;0&quot; volume=&quot;1&quot;&gt;&#10;        &lt;audio channels=&quot;2&quot; format=&quot;s16p&quot; sampleRate=&quot;48000&quot;/&gt;&#10;      &lt;/audioTrack&gt;&#10;      &lt;audioTrack muted=&quot;false&quot; name=&quot;37&quot; resource=&quot;5edffe2f&quot; slideId=&quot;{50420835-4431-4A5D-A689-2906AE54BC5D}&quot; startTime=&quot;0&quot; stepIndex=&quot;0&quot; volume=&quot;1&quot;&gt;&#10;        &lt;audio channels=&quot;2&quot; format=&quot;s16p&quot; sampleRate=&quot;48000&quot;/&gt;&#10;      &lt;/audioTrack&gt;&#10;      &lt;audioTrack muted=&quot;false&quot; name=&quot;38&quot; resource=&quot;07a6576d&quot; slideId=&quot;{54F3CA20-7E26-4666-975B-7220B576F4DF}&quot; startTime=&quot;0&quot; stepIndex=&quot;0&quot; volume=&quot;1&quot;&gt;&#10;        &lt;audio channels=&quot;2&quot; format=&quot;s16p&quot; sampleRate=&quot;48000&quot;/&gt;&#10;      &lt;/audioTrack&gt;&#10;      &lt;audioTrack muted=&quot;false&quot; name=&quot;40&quot; resource=&quot;1de5fd5e&quot; slideId=&quot;{0104D0A3-5FBB-45A1-822F-22E23F6A78DC}&quot; startTime=&quot;0&quot; stepIndex=&quot;0&quot; volume=&quot;1&quot;&gt;&#10;        &lt;audio channels=&quot;2&quot; format=&quot;s16p&quot; sampleRate=&quot;48000&quot;/&gt;&#10;      &lt;/audioTrack&gt;&#10;      &lt;audioTrack muted=&quot;false&quot; name=&quot;41&quot; resource=&quot;5fb6808b&quot; slideId=&quot;{207472B7-4F4B-4869-975A-0F614BA2CB94}&quot; startTime=&quot;0&quot; stepIndex=&quot;0&quot; volume=&quot;1&quot;&gt;&#10;        &lt;audio channels=&quot;2&quot; format=&quot;s16p&quot; sampleRate=&quot;48000&quot;/&gt;&#10;      &lt;/audioTrack&gt;&#10;      &lt;audioTrack muted=&quot;false&quot; name=&quot;42&quot; resource=&quot;2a823b84&quot; slideId=&quot;{E4207678-E1C5-4533-8381-75BF1D54425B}&quot; startTime=&quot;0&quot; stepIndex=&quot;0&quot; volume=&quot;1&quot;&gt;&#10;        &lt;audio channels=&quot;2&quot; format=&quot;s16p&quot; sampleRate=&quot;48000&quot;/&gt;&#10;      &lt;/audioTrack&gt;&#10;      &lt;audioTrack muted=&quot;false&quot; name=&quot;43&quot; resource=&quot;0b7261a9&quot; slideId=&quot;{BDB8B73E-A0A6-461D-BB38-C6F15F7007F6}&quot; startTime=&quot;0&quot; stepIndex=&quot;0&quot; volume=&quot;1&quot;&gt;&#10;        &lt;audio channels=&quot;2&quot; format=&quot;s16p&quot; sampleRate=&quot;48000&quot;/&gt;&#10;      &lt;/audioTrack&gt;&#10;      &lt;audioTrack muted=&quot;false&quot; name=&quot;44&quot; resource=&quot;78b709c9&quot; slideId=&quot;{4A3F710E-AC33-48E7-A5B4-09C6A22C373B}&quot; startTime=&quot;0&quot; stepIndex=&quot;0&quot; volume=&quot;1&quot;&gt;&#10;        &lt;audio channels=&quot;2&quot; format=&quot;s16p&quot; sampleRate=&quot;48000&quot;/&gt;&#10;      &lt;/audioTrack&gt;&#10;      &lt;audioTrack muted=&quot;false&quot; name=&quot;VuiDenTruongBeat-VA-5598594&quot; resource=&quot;cd3e4ffc&quot; slideId=&quot;{F7691CC0-4B79-490B-AD16-79675C4AF49D}&quot; startTime=&quot;0&quot; stepIndex=&quot;0&quot; volume=&quot;1&quot;&gt;&#10;        &lt;audio channels=&quot;2&quot; format=&quot;s16p&quot; sampleRate=&quot;44100&quot;/&gt;&#10;      &lt;/audioTrack&gt;&#10;      &lt;audioTrack muted=&quot;false&quot; name=&quot;10 (2)&quot; resource=&quot;2a016f2c&quot; slideId=&quot;{D12234E2-E4D3-4881-95F5-2A5ED12352DB}&quot; startTime=&quot;0&quot; stepIndex=&quot;0&quot; volume=&quot;1&quot;&gt;&#10;        &lt;audio channels=&quot;2&quot; format=&quot;s16p&quot; sampleRate=&quot;48000&quot;/&gt;&#10;      &lt;/audioTrack&gt;&#10;      &lt;audioTrack muted=&quot;false&quot; name=&quot;11&quot; resource=&quot;5921b785&quot; slideId=&quot;{4903557F-19D5-41AE-B6AE-0429CFAE021E}&quot; startTime=&quot;0&quot; stepIndex=&quot;0&quot; volume=&quot;1&quot;&gt;&#10;        &lt;audio channels=&quot;2&quot; format=&quot;s16p&quot; sampleRate=&quot;48000&quot;/&gt;&#10;      &lt;/audioTrack&gt;&#10;      &lt;audioTrack muted=&quot;false&quot; name=&quot;BaiCaCoGiaoTre-MayTrang-2633280&quot; resource=&quot;87e8b123&quot; slideId=&quot;{1081DABE-AB98-4411-9C3C-B2D29E3AA082}&quot; startTime=&quot;0&quot; stepIndex=&quot;0&quot; volume=&quot;1&quot;&gt;&#10;        &lt;audio channels=&quot;2&quot; format=&quot;s16p&quot; sampleRate=&quot;44100&quot;/&gt;&#10;      &lt;/audioTrack&gt;&#10;    &lt;/audioTracks&gt;&#10;    &lt;videoTracks&gt;&#10;      &lt;videoTrack muted=&quot;false&quot; name=&quot;4&quot; resource=&quot;29ce3da1&quot; slideId=&quot;{127BF001-8A99-4AC8-A87A-EC89373EC202}&quot; startTime=&quot;0&quot; stepIndex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15&quot; resource=&quot;a41c8281&quot; slideId=&quot;{7FCD4B77-03FC-4BA6-AC2D-D2D98C0C0B88}&quot; startTime=&quot;0&quot; stepIndex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24&quot; resource=&quot;e11735a4&quot; slideId=&quot;{77D03898-2287-40B8-9C84-1C7FA6468DE6}&quot; startTime=&quot;0&quot; stepIndex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45&quot; resource=&quot;f7c465e1&quot; slideId=&quot;{A51790CB-E5CC-4B5E-953F-9C0C4AFB3B95}&quot; startTime=&quot;0&quot; stepIndex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sưa trò choi&quot; resource=&quot;6519ac96&quot; slideId=&quot;{8CE2DD73-FA87-496D-AF7A-A9B7C1AFCC46}&quot; startTime=&quot;0&quot; stepIndex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ETJhVBhkEioMFAADHEwAAHQAAAHVuaXZlcnNhbC9jb21tb25fbWVzc2FnZXMubG5nrVjdittGFL4P5B0GQaCFND+FhFJ2HWRr1hYrS15pvD8tRcxas5aIflxp7N3tVUuvetfSF0goaUppoZBeeWl74ZL3UJ+kZ0ayY2+3SHIC60Vj+Xxz5pzvfGdmdp5cRCGasTQLknhXeXjvgYJYPEq8IB7vKkOy98FHCso4jT0aJjHbVeJEQU9at2/thDQeT+mYwfPtWwjtRCzLYJi1xOjNGAXerjJoux2rP1DNE9ewupbb1rtKq5NEExpfIiMZJ+99+PjxxcNHj9/fuV/a1YFx+qphbAIhifToQQ0gk9iW4QIaNlwTHxOlRfR8/ucAkR62mplbQ2LoJlZaf3+bX32FRq9/e/08HjfDGNj4UGkdDNUTZOTzZ3ql9dC2sUlcx9A17OqOa1pEhsfABGtKq53Pn8comuZX38WIB/n8rwni+dWLEXLCwGNV8JrVV3XTtbFDbL1DdMtUWk6Sppd3EfcZolPuJynyaYa8IKOnIfPQLGDnQBv5fpKyjMWccqAVgj/uB/DLJKJBfK966iPTsFTNVQcDt48dR+1CaEkiJyiQNuDPA+7DO48ld2GK8zhMqIfOUgaAloPoZBIGo+KXgTNJhYeDkF5WemGrR7rZdYllGY6LTW35jdLCsYe0lIrFNkSxVQfbAJDSjKVb2LqS8NIcqWHYDKGnd3sGfIhwoReM/RA+vKkfAwxMGLC4ygq4iW3gtuMcWbYmggZTIYomNMvOk9RDfJXQTbpUAetmxwLqd8gaOBEYS2DgRwASlqZsxKvBwEtV8rusJFgqENAlUhFOkimUUMbRCDQmZJxJbwOxFDqSlDplZ0nKUMjorOA+zJ6JAqukuaEOzU7PbRMTHtsY8mrQaTzya9pBcd5YH+vVMAWarHO+0qcSzW1bx6AnSmvfX/xeTfJ1K2tfaVn7TSxOsAMavnhVZWOqh3pXlZkCtVsK0xupG/n51TdotHgFScivvkYXLEIPi1w0g3bwwRDYq6tGQQCfztgGWyWmIJkcjYMZA41LPZZWxhdEvoM1UUwHQ/0Td0/VDazdQDl6ieKEI+rNaDxiQLIRFbm8hHde4Ml3gu5y/s+nwReI8sIrdKfsB6aGj+809WejhfxPJVDOWTThVVOLgJXub+OFKO3rLpzKNE/8fP5DgPxk8UzEH/77N81ff06ng03V1q13k40siKZh0W3eOicrz5rmpdKJ7bKz4c9NGVo5Uz8cDT1xirbS1kGcjqHAgQA/R/XtMGxqRAOFfUhY36on3JVT5vOf4vp2urkHNoOit0Hz0+OzpL61aZUAhQiXyiYfedDAC6cH+ZHek5U14ovnI1AuKKX6QIcQho31HIouU9/+CLcdnUCrOmKnWcArVVmKQe2mLLVo+268ttHd6E5EJwa4bALguNxEZigMIvDfq4E57ONlBIr+srGSo2QaelJHwuCp7DEQ22nE/ruFPkuTSH4b0mxZR6IfMe/J23hRLI6snw6Evr5sQpCVKtRO1ZoobJ8wB6s2bIM6qtkRe6defvXysqYNVJYIikGc5c6rLDG++EVEOZ+/qAtVnN00vKcCXLloIlCeiphGNVGuewOmHB1MIfgfN0IQm0LQZrxC+rTrB7AxWsw/a4wj1rKCkUdGxNkFrwQianvTh6ULdQzLg/TSVKPQ3CNBy0pjHSj+Tg6rtGihURLBV/eq54UKKlmgEqJ2en0oMtjQmmM4eX8fN7Hvq/Y+yKQ8ZokdsRR9WDya5fM/mgDJ8AMCBF10jF+rzxTr1ttdZqwjXO+AW/UdEQaiD1xV0+RtD6wHzvFPi/2CBwfJUXntEybjpC5Yp6eaIOzX8JgX8KaANsarCxxxWSEvBoyEiouzf778scpe9tKlVoIeFeOS9mZSHOA2QVajTF657dxfu4H7F1BLAwQUAAIACABETJhV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ERMmFUoQ6DOOAUAAFwYAAAnAAAAdW5pdmVyc2FsL2ZsYXNoX3B1Ymxpc2hpbmdfc2V0dGluZ3MueG1s5VnNbttGEL77KRYscoxlx3b8A0qBbVE1YVlSLKaJURTGilyLWy93We5SjnIq0FOPfYMERdoeektPMtAe9CTqk3SWlGnLku1VYxdNe/CPljPffjuz882Ytp+9jhjqkURSwcvW8uKShQj3RUB5t2y98GqPNywkFeYBZoKTssWFhZ5VFuw47TAqwzZRCkwlAhgut2JVtkKl4q1S6ezsbJHKONFPBUsV4MtFX0SlOCGScEWSUsxwH36ofkykNUYwAICvSPCxW2VhASE7RzoQQcoIogEw51QfCrMawzK0SrlZB/un3USkPNgVTCQo6XbK1mc1p7pT3bywyaGqNCJcx0RWYFEvqy0cBFSzwKxN3xAUEtoNge76qoXOaKDCsrWy9ETDgHlpGiYDz8+ONcyugCBwNcaPiMIBVjj/mG+oyGslLxbypaDPcUR9D54gHYCyVfWO23W36hw3mp7TPt7zDuo5hzmcPOeVN4eT53p1Zx57U/jWodN2Gp5zeLzjNuf0MCd16eMcbLv1OX1eOjtt15t3p8b2wbwurb1mw8xn76jlHNbdxv6x12zWPbd16QUXceIe2aXJi2bDhRRp4pPintkqTKMOx5RBbV+7fZIoUAeGky7xRI3C5T/BTBILfR2T7vMUM6r6ICJLICKnhMTbMia+OtS3vWypJCXWJVwOCMSgBIpSWtssSml9Y+LopXz3y2PNZGkX2tIKhRL/MPvlpbWC/ubq7fRvIGr3aEBEAydJJhHTB7iTwpNLNVpeefr0dhY37GZjpbAfgnRBaLMY2aWrSxdmVB8A+4r2QBfJNbInKWPtNI5Foio6etnuVxcLFjfA2CeCT1xA/Rl1BAuKxJGoQ4IGjsgVwW+fUl4Dy2ULnUCpMEhpMyYctTGHJkMVpNkvAGTakYqqrLnUxtbbCcUMAR50QYIO2lNp90OcyInaKBKkld2vfPl5SJEfDgdf5SHPV2+0bjNIA9JFamTvRHDrTQxfko6kipiYeuHwN95F0MqRGr7zUZeOBj+aOI4Gv3AjLiJlAeqLFDF6CocVCAogjeC3kKCrXRGdJCLKVqFxKySz2PQoOSPBM5ONjmCLKAVPmBJiRlS+wzcpfYM65EQkgEtwj+rDhlTm+IsmwJ3R4B1HcQiBoSgUw7cQqhC+h2OOj/Je5zaqzqtHczGF0iJRrC6JYjULUwcNBz3MfTPCGT7uIy7UhR+EwMepJFkiAhpkz2Is5V17L/790BfVDbn9uAzMxpc0Shm+T/giIFeg7zEl11P+MLvMk/g7GRhtu5MVSJSOzn+A0gAB+SNGanT+3keZwJlD+OHo/HvkDz8AudH5d+g1idByTsv0+CHuZSKjhSM/ovaWSOsbfOpCr+BIJAFJjI62tPxkZXXt6frG5tZi6c9vf3p8q9N4RmsxrLfLh7TdG2dnM69rE/QdTjfO0cZ+89K8ZaY29pwxWRv7Xp+vjR2npuw7PG+Ztad8ayKJdKUHU/mc/WeXgburSW/veu4Xrnc0AyC7mNMDil3Sw9PsWSobbf+to9Q+yIhCz1Poulsmlbo/HmSGv+ohYjR43zfxamilgFHYxLaKoeVHWtdMrC8mQRPb5y+2j1B9NHjrGo1s7mjwewt5e07TxHx3+ME8fiaWzX0jllf7gB6efp53wmxAM+/mzQnaOaMRjLTBJyHaRkV+z3r/YDr4aWjZR/9dmIvhw2iZp0XpVBdE9GD39//Rch4yS/+psOefind/Ey/7ipdQk2+j9ZOIchpBMvTQXLzCrqytLtml2Y8WFgBt8j8ClYW/AFBLAwQUAAIACABETJhVtsk9IGIDAABGDAAAIQAAAHVuaXZlcnNhbC9mbGFzaF9za2luX3NldHRpbmdzLnhtbJVX227iMBB971eg7HuTXrZspYDErVK13W61RX03ZACrjh3ZDl3+fseXEAcSYLGQ8Mw5nqvHIlWflPe2IBUVfBDdRsOrXi9dllIC13PIC0Y09IpSwqRUWuSDSMsSotjBBBPyHbSmfK2MpJL1aDaIFqXWgl8vBdd41jUXMicsGn4bJUk/SdLYIs+xBLqGnO/3Zp3hrMgSajOzx6f+9MclFG9jejd7Gt90EZYiLwjfvYi1uF6Q5edaipJnSHuyny7aZleAZJR/IjJ57E9m/S4ko0o/a8gbPt2P+nc3D5dRCglKgXHpYWbWWRYjC2CVpcR+LuTUpk5Hf0DbUkW1pY1uzOqiFWQNB0meTcfTx248x9ObhL5Zpwka/moDTZJxd+R4AXYgm4efrkohirL4nx4ppFibhDY508SssxwmSIbX73KCCcgYOlsFxWiGZRAysw0yS8zqAvtcHt1t/zMcEqm521KwN1OEg+lhOmTBYGiGTBpXO6dTG/H1u9R4mWC4IkwhIBTVoDeM8I2UqjqmKatxf+CL8iwAeUGN+BCszGHi/A2ATXmNn0zGdq6E/u1lgYMStl4YeFgLa+QrpvUIGQhr5Lup1m/OdkfwQ43jVP0wJr6Yp7OPWuAEt1W+ql2lNZZezC1XgWkvqDC5yGBo22pOczBVS2Mrcy7FRz6lnGzpmmh8m34Z3GJng1FpfKDwndbeV6mmmkFbu1kfcaKH9bL7Zjd6bbMd3QtSB+f2PY0DfxDlRH6CnAvBVNTzvEFkz3Fv5zHFzFR88UA+85W4lMSFhostCHdTLoUTrclyk6NPnRbSOMhCGrfnOfV22wrAy3wBcoZ1o1A1TlPmcBu63jD86g8KX5BVSl+YDq2j6g2exwndN2Yg8F0ARC43Vdu6jdPkJdOUwRaqyx8IbMRdoaUK27Sr40b6BVY67Dkvuagp/ayoe6U5QwJ5C/4D3WolOMX5IazJQtm4Ghe/msH1wY2pXA0z06zhHLN730iNg1Hflj+sVCOZpNTiXROp/aH13odOtjDiNLdzAhWB+RaN4zAhCp8Vq6yqcCSvXTBvy/6wfVO2aLooZhoOb9soVnM4Cud4PYcrCRCOQSu8Cgb1T9gtBJHZ6x7SmNwtasfGGPFts1MV53Fe6DQORK44+zLgb/z/MPwHUEsDBBQAAgAIAERMmFXJVKFPHwUAAO0XAAAmAAAAdW5pdmVyc2FsL2h0bWxfcHVibGlzaGluZ19zZXR0aW5ncy54bWzdWEtT40YQvvMrppTa42Ler7KhAIugwtgGa7NLpVLUWBqsCaMZrWZk8J5SlVOO+Qe7ldokh9w2J1OVHPxLnF+SHskIjI0ZJ5AtcuChcXfP16+v2ypuXYYMtUksqeAla352zkKEe8KnvFWyXrl7L9csJBXmPmaCk5LFhYW2NmeKUdJkVAYNohSISgRmuNyIVMkKlIo2CoWLi4tZKqNYfypYosC+nPVEWIhiIglXJC5EDHfgj+pERFoDCwYG4CcUfKC2OTODUDGzdCj8hBFEfUDOqXYKs30VMquQSTWxd96KRcL9XcFEjOJWs2R9sWeXd8rr1zKZpTINCdchkZtwqI/VBvZ9qkFg1qDvCAoIbQWAdnXJQhfUV0HJWpxb0GZAvDBqJjWeuY61mV0BMeBqYD8kCvtY4ewxu1CRSyWvD7Ijv8NxSD0XPkHa/5JVdk8bFadsn1Zrrt043XcPKxmGKZRc+407hZLruBV7GnlT8/Vju2FXXfv4dMepTalhDupGxz7cdipT6ry2dxqOO+1N1e3DaVXq+7Wqmc7+Sd0+rjjVg1O3Vqu4Tv1GCwpxqI6KheFCK0JBiiT2SF5nRRUkYZNjyqC171SfJArIgeG4RVyxR6H4zzCTxELfRqR1lGBGVQc4ZA445JyQaFtGxFPHutpLlooTYt2YywwCMGiBvJWW1/NWWl0bcr2Q3X7j1liUxZxa6oFQ4j9GPz+3nMNfX5oM/x6gxTb1iajiOE4pYtSBByEs3LDR/OLKymQU99xWxEphLwDqgtCmMSoWbh9di1HtAPYUbQMvkjtgzxLGGkkUiVht6uilt98+zFHcY6Z4JvhQAepn1BTMzxNHwibxqziENqjvcQudQW8wyGEtIhw1MIehQhXk1cs1ZNKUiqp0mOwNpLdjihmCgQFTj6DDxkievQDHcqgZ8oxoKvc2v/4yoMgLet1vshhnp/dKNxjEHemuNJK3QyhzE8HXpCmpIiaibtD7nbcQjG6keh881KL97k8miv3ur9wIi0iYjzoiQYyeg7MCQcUnIfwXEHR7DKKzWITpKcNSIZnGpk3JBfG3TC46gSvCBDRhK4gYUdkNbxP6DjXJmYjBLsFtqp0NqMzsz5oYbva7HziKAggMRYHovYdQBfA7GGB8kQ03p1q237yYCin0EgkjdQMUq3E2ddCw38bcMwOc2scdxIW61oMQeDiRJE2ET/30swhL+dDds/889Hk7Q27/XQbG25c0TBh+TPN5QG6ZfsSU3E3509wyTeIfRGB07U7aIGHSv/oRWgMI5M8Iqf7VRw+lBGduwgv6Vz8gr/cJwPWvvkeXJETzGSxT9wPcTklGE0fmotaWSPMbPLXgywBHIvZJbOTa3PzC4tLyyura+sZs4a/vfn45UWmwlNUZ1tdlW9nuvcuymdadlfkBpXsXZ2O9aWFOWKKNNces0sa6dxdqY8WRtfoBzQnL9YjunohD3en+SD7Hf88yUHc06O1d1/nKcU/GGEgLc3RBKRb0tjR+eUp32Tu7U/PzLU8HQBwKHSUwZzdMevNgsLr0ftNrQ7/7sWOiVdXcANuuiWwZw5APNZOZSF/vfiayR6+2T1Cl333vGC1pTr/7Rx25+3bNRHy398k8fiaStQMjlLeZX69Lv0y7U1ZhfLeycQQDnNEQllj/WdC0UVs/MsM/GfM9D/Ya+9WPTqSvjPCehr1cTUPnugXCJ6vYZzxWPl9i/leRzp7yd3hDL+3yl0nDb5Vn4Hz4Ff3mzN9QSwMEFAACAAgAREyYVfdyC+qeAQAAIgYAAB8AAAB1bml2ZXJzYWwvaHRtbF9za2luX3NldHRpbmdzLmpzjZRBb4IwFMfvfgrCrgup0cncTQcmSzws2W7LDgUqEkvbtIXJjN99FnC2UNS+i/374//6XtN3GDmn5cau8+Ic6t/1/t3c1xpSmuQFejR1PKDnSncFzhL0meUIZwS5HaQ8f/ovHy+EzdgltWlUfShbofm5VP2zgVjoOLNYcIsmLFpp0X4s2t6W+NeorK2qqUhrc1RISYkXUyIRkR6hPIc14z4sAPAB0AvswLREvEGfpios6AbGyDAN5ys/eB4iL47BJFwtxzoX05xBUq1pSr0IxruU04IkDb2ql05vK4b46cJ3DQDm/mvo6wDOhHyTKO8mni78yXg2TDKOhEBt3lmowgpjGCGs+YJ6XUEN435BHbrMRCbP9GKsQqcZTFG/S2GwDOYmRk5ePc5X0eck2suWAGBpFsMwrBDvWfW7ySgr2B0XyDhNVUd6aABUWFFMYZKR9CanDqtsh7pXTwwvojw5314IVOjMpRntOzGeGe08s63theZD0+WO0SCtr1t00q5tabFNtOWlFo1dG1PGWWR30qj9l/N96yTlv9jYjY5/UEsDBBQAAgAIAEVMmFVCQRCqoiwAACdMAAAXAAAAdW5pdmVyc2FsL3VuaXZlcnNhbC5wbmftfHlUU9f3L9ZarFUZHNCKRkAEZUjVCiiYqEwqIoUqgwxRBoNKiAEJYxKtVYMMEQUiZaogUCuDCRjmxCEYJUIUyhAiRIMRIQlIgITML8Fqoe13rfdb6731e7+3/IPF2ufes8/e+5y992fv3HuTfzjkumTRt4u0tLSW7N/n5KWl9SVYS+sL3MKv1COnOo/PU/+bF+3lulerst1wWE18Cd3jvkdLi4D7Rn58gZr++sw+v2gtraWPNH/zaPDfQrW03Jr2O+05HBck6NcpPxsfDxDBurJtlppW/nh4k5dn/io/4qIjEZwrpL3WLRkvj2648UfkZl/X0l9XfkEgjSyqsLIEZrttYZ5yLD62/pivr/MNzoLV2PenmoOXnJhnhanB3tXdfayXapniZ/Wlxej3DK4yCJ0oyok/MapQjNrHvp3IAjWI2/N2DL2s38ZIZIgLcsS/HMEzUJLrd3z6pbE+PapHFASnrDLRQS38/YHTgS6T376AT9Z7oZvexkbugy9WD59hOjFeRKlHxkb9OxdoTGB95539oVacDDAd3KClmRhm0EzbPn70Bv+AmjpHt07AnUYrueBfgr6eme88hnBHasxz/+YPaM0EbXeJho/h91xtzQ3PMwGai3t+/HARViYc/AYy/YV66BAxJMU9aPr3Qt9m9eo+ABU/0EIv48aCLcuCbUK3hayxxwOYXPWcnECckbJ7CSYsRjUf4rDrjZ6eJCjYhpr65ISrs2apg9W8LVRtkGS085GhXoar2QknG/vNrTpaWsd+Uc90cvo9tLq4SK5mVOqJxj5595n6/4YyPEGeeHXhTiKcfHKqAOogoPqvU9V1rQFEtwUlo07JDGTfyiwvZ0QgD2vO4P3vW3GP3DIX1u7iPj35+i4juHDF+rkX6bLCWNhR64CvCGNRkutt6VeE87W0brhIEHFMGr4uwkKksKwfc4fbKQ6KjJj838zV4ePcyUzAZXz54bqDSPflAGh9/jO3j4fvWy7tdZjfxgCbxlsrAI0Dh95uzF27QuMT36UJB993GHzdPA04Qk4YWlvmFtjs8J6QeEhkyqLdhUk5IXjWU/lsNYOke3+thT8VbYm4HjZOEAjeBF+bLZ1f9hdtZPXcH0wtQKT6/IAAItPTU+NunebgpUC/LboiKybokrufT9KXzMI5fInB6/n+RNRiHvH29EIi+OlHjyqW2zWFtuzurQ2VrSIebnG9qtg/Wy1Ti68eaha8+8zmP157DmVxTJ4oN8xW+tqK+cfZ1wQh4cyS/7icceNKwB6R2Vz7rlooy44APPK7glsvuz5nP70X/4xyI+GGjP57xl8rGI02zU3G/37VKCr7C6d/18WRXrkAy/f4150CNS5f/x+sk80kaWX8u8GvhuX+p8UeNRz+j4u5Mw+f+w/b9Bux8j8tdted+I/FwjY9f5k44V7mFqB4KS61vSVbRWoj/p1BCfBL6+LADoO/Kzjp/DCs5vTReX+zJB3mES8sXnSRbqx2vuR/LJkYmeR31PJfHFbSfkGnckBENbvFfQhKQaWj8PTC2XwPquMAWJZz8uldXDBkBeDyrEV19Fbnf6ZmqHq+Jt75ot414PPQprKrsyyYwvAZawqZekwLiObAPJIejuxixPWNiKDg6Kn7tNEdgcHgbQmqohrsGFgTVQXJYw7Tr54qJp8bgDAJbcXRjDSgfb1OGGZ2HBs/yXXdsOji9M5WXK2DErFGR1iFDFa5lK5Y43dbnyXlwMbsJA6jhe6eaD5k1lG2BqEkLzqunLNbY6wPKF6YjEOcYS865zs6kAvfWV9OaSqxAhQ5vKNn+pICDXjYmHs1Ame9F9nDtauBFsmK0z33IvoKp5uSeX3ibrP2UV9yqKmoEXhUKnDuk/btHBwkyt/h/dBVGUp0q8itHT/bAh6GN4B03L6AlT3OnGOgpc8GieYL+5h6mvxiBlyRzCv6/h3ERr82jcfagwqvTdl7s8LCGseVXlD2BmFjSCzSNs+9L60twDYCj0bL7mW8SLZ/YdgLPb+VxgrUCh6Wy0JToxAoCPow+/TL0kCDPpTV4BxrPW3F2a0acztntx7OdXQzvE+jh0ipPYL7oG496I7QZK8iTPz+pAGDFYTmOlSh9y0nIqpSZBa5pjZ5a/CPHFkEnbr6W0QuGiITPJbKgjfoy5h4QC65pw4cglLkrIflKlBWQ7NzWUvZiq+b7eLGdHqrq/U4RGR8J9CgxHH51+MEcB2cxYMbcIjZvh6WPWWQWG/0YVknuVK/xM0iKJgt89rYAbcFQUahlPyRRAFe0DlWmwee5cYGheX7fDcufVy9tWjtLbGUy1l8xVy/aHe49gRv0XkkKrRf1LeVCfLRsOygTJraVxezI5PILxm9LnzXW9KgwRB/koequXVOABh/euXnMM6xpPirgJLHxFW+eLsJk0VXfV1FXrgwomDq4m4So0s5WeKYJerAc91Qxgrk4ASXHi7dW6xm+OxaXM6zrXTxgowJ01lxkRPdLTQhp0f9iok/WMjleh6sERp19wQdvRbGEhYDN/6uYJbIsai0L4wtNkplm9sXD7Oht7IcKuTYCGlQiKTXhcIYj08C5LYaMa3maO+9IeKAt4sTp/xyHSwAwJkgBST1Xzmnqy0RnAOBRD3Qiw+iEhF+kCAqrE9wNP7uSQxyEzgYhWDxl/gPCrN9rUVG5NreoKTUIhMQ/Da5xxtJDRNIRYonN2al+gAy9XzC8sU3wf5G7a3h+NovijwsWZX29AfoRoUwbBNPBPWWjoXUA61YSVVdO9/wZ8Vm3YwXn6nP1P8mpanFaODEnuHXadgnxcu2GX90oLZKmi4wqcujfJ202/aQTrSTExl/Y8kWk0+RPI+7ijMEURbf0VSwZZftjY3vXM/RrTbKXc2aKSw77S5pic7POPjjLV/e1fkQh9ONzqF+nTnkiMXz+PM/+GrIwmOAD/5l6Kgl2z0j2OCqL3q1PwQzmu590H+RZZufugbFqYZy7oj7UbyRwcJm3s95VgLlN6p3sZG+CjlddSoBM8ZZUJU0MrKdkqgYaffoT+BAkmSdroOPVPJAH/KYLRs9+BSV0e/KB/zJMt2oaPJqvOS+GSZ2ir9GGZXAhgu32cpfvchay4pjuEISo9ih4tUyx0+GvROJejFs1PDs4PL1TAWlPToyqeOpnw7zAXjRVfruT3cNKd+p7Te01R5xyV20zffKhYQWV6tFV/nKEPAHoyB3Xbqa4t5Ue0AU/a5FlhiqLXPoq+oXvpwEvRn58c+sKrIfd/mNybiZXA0CqaZ0yrSlDn3NkHqTZkC99GMGVDBKVfM2toc+WSr0Aw4ATBuB9Q1/XbMflbsOM4yn2YFIA9WCSCQkKmbTnzFPVqhpL0irsdtWES8k2kx04BW3Zgy+45ZwUAMkkrVBSMaw6eXr/DSPwcWX+K/QmbEgRVV+3dho7K2eyx5y0R2f2Ga+8xq831A6Rfzy+hRmcopSEFSYDGuBcUKQChJ6vAss+U12/Y7bjF22Vcuxxpw0XP1bKqtg+ufrVWxV02kfSJNAXX2lurO61WBmcPLao/0i9sDj1YuZ5xU2ReVY/Zv90ON+m2vo4Cmy7S4OqblW1atTaBmdvbUIhmGxXF50iCboYna+dXVFreqBO64B/FF/A0+007geZ+KtBoQEngroa9AhyOPe+bPjqIzX6kNyKuEHSpr5UuVTHUWJq9zhF7EinxIfVo9klgqL8yXjEgwyMUGxsTEbAJDKgLsyAmvvTAOipGptPGa0idbj0nbZkvmT17pGHHua37TumYpdl/T+DfEy+b3k+tYN2aelURuCHuvzGjTlqqQJUlph0tHNqjKjSqvL/eGN7nk3O8ij32T5giIN2G5ujZYgEnWnNMa6p/o0egoAFrcyjNoDniwdqX1x4LLdaZOgKOKo5RUkxmXHC15KOiyoQb/HqkcPX6vAPiyhVAL9OSRCQAQ0nlkKizRRluUpCW1dJTPbWf9OaBLF+rEgKSreYlGRbrh2X7NIeAOp0JTprladBroCIjeK0GyZ293YZEmOHDPVZ3sErGRD3BrLVUHVUwVDpmCFG4Tz7CL/HFm/xZmFd4ee/Zn00gqH4WcxHDM3wnK8j9XsDdnU/sc7OItN7kduIvUsyvaFB6ykk2JI9G5YtP+Y5N1pwHjv2xGvmYMdkCY0aWwCXyjOX9vRepFsmCxenFw1GNJYXoJaW5sSVhQejm/poYfyYC0HsVGlkFIB3GKnTRYAxvI8R93JkdFFx/E1ePLL9w3QEu0JFvZhMQosIJrrJQiEpIDlOohGUcGamyvMjkheDCzb0P4SK16d7FW8Yo2ANK6fZ5di0s0MSu/sNgAM8lZzXadz1qDfe+IQlUs/hANQJkBBD4rEiLZVNYH3eaNrQvH3qmTXjBrLTf1dLbYEA45my1jZzMNoS8q6LJ9+aVF08xtTC3BfD88a7uyK9DuCruFW84gsa+BpZ1q58JEbRHR5JrS9PZUJEHDXC8KAsHpzwyJ5OKQ26rV6DEUgyEHEsL4welhfT7HwZiI7dx0VfgfDdLOfb3Il1b3kiREeEIseeaFKWerzJ6siOs7ukYn1N4jHNJsFTqSDSD9ZA3AnkX6UxESG5gqLmw+XWXWSGXE72t7J6XDMxl1X2d6JJ582Fk5Nugasw1/k9gxtAvfJLtYUlcSq0VTQ3uqTuY0J7WkeBwC8AMsPhnDOBCBcXJMGyEsFaQcG3Z1k9CKH3sv45skWF9aYdwR1tYUA6RlJ5QoiskkHl9vDckSolgSionc7RlgG2a/Dqe2ixLouN/K0rOkwquH2aVbkYKKSeYPN4OAcc+ujw9f6kfF+TQb7ktb2qRZ1LsqKYb3scqcoKCW4GOvsD3oat+KClq+hq8ZvYSY6nrf/0tsjNBloqsGE/GEO6luTRwozpo9ZZJ9WhTyLF1Yp+Tcn16MNPIMsVQZ4Xa6jf2kgskB9/5uz9fnmWzgNsFbcNDyOlVt6ydfHAu6SBQAoh8ZmKfxMGIJ30tNzyZxvkEVi5KqdwL9SBYC1506QJ02dCLqmLssgUHq+DyXf3JEYtlkgYsaYNL3K8nAHjAUYfmBBzgTgtyO89/124OqLHWNukLhb6nQTIo0b4nzEmUNuiVW4FFAI10PFfz25vqC6XmwRewsXa53+ETPHT9BUI9XD5x2gEylVyqeTWxgtP3ysseDrlD0QDx3OjlxNpBsOKUi5+RFZDsiZKnHZ8B4HqFidvI5J66Cgj4g5aojHlgQn6DKY8j4rhjtA/Kzs46zRJBkEY7ILOxQxKv+jYniwQPIxc9ALMRIB45a2MK9NneC8pL1Q64/8hEMeykkLzVITb1nwgwDZs5JPfcH4iXHGwL0Edn9tpaanvG/osc1fRW2WOt9wRuD97306/iocnUJDQe+fxpb9T+t7rg5EO8jfP7ojG22ETw17YBKmMnBJX9rpjuelDyEdaHdm35jEWVbo249RKe7A0RO5ZXjsE6MNBZ3jL9OH4rI+1bLFdNz0NwSsYSQpPh06e03rGVPh04WOTshkzTGpO5sJMCa6zUwr0QC/wJmbrddyL2P5+pptOjNsDkYyhkDi+usq4Y9viNybl9cd7UeyYHfw5MkSnyY5FwhRDIwpBob1Yz6wiV6tLmTtZK+0wXHSrhvUPWxS8vzHteSpCrMSV8MNA2c73c3wyQGlTsfF0WBx9J1C5XDhoebpFiAoMCr6A4dqIJcGV76Fl2qHGim9mgXnmTYSqhmIQJJjFb6RFq34OkvQY5iztX9ReQrtjENh0RMevdHcmUNY2+NM8JnBrQE7Zci3roaZLXt888JemLXLV8WQnDM3eUaFJs9/oDS1IvSTgAh7aNKTsIPL1+W2ppENby8CfdCX7y/R0w5CnFJuRbzvPpDsW5pMd9xQCYfAd55LoUS5ZuglXyD7klcYjsdD0JOs8NrkvFiAk/VWyvtvKGeETX2HB1oGY3KrwX+qAue6Zn5Fx99y2qKnHSa4b9Waoi6NO4IldndTtn3PIdoVm4BOLDjgZgnQThBU9QuOwevzp1fxkgUtWxUPBuPFe94YL8Px4g56M0/s+Eu8kr2ZX6M47i4y8WtskVENVej5fU21bR/kbrVT/IvK01xnepQ9AkUBIhpJaRP8C0+cobleJsS2KA1cftXBrBWaLLrIpTtzDl4RrVtb0fROdbrdzpfHfmQSSRnVsq48DY2abHG9xT7UlGRKWgaNrpm6F1OgUXKnQOHQl+PmxyGso0/iBi3/4me/O0X/5oolnpsnoQFOR/e/0IceL7c/dxoarsYh1TvV5XgwinAwYGXYU6EC1F6tY2yQH+fwOOSs3/Q9anTlig0CfknMh7PZDsoCqLkA7U8mzyeKNt5C6PYA7luxy0z0w5whTpPJvKJX2Kmpsdd6fpFQv/Qaje0rXY7W610MUvmm0eCZ8YhALFfKw//FDYFsEQI7BffLS7IMrBC5XL9Vnqdq9ENy6ipNu7sWpXORwWsUdG/OsbtrdQtmuHHG1+D6vaMiiLe1ZsmUNFmyd4MaZGWYr5Z6GVXyqnC8bGcnurDBrvNWvoLw8lDASu1zhKTM9eNbFl17Ei/a8+aUWfu+K7Szy3D9cXJa9PHcL5z+PJmH0fyQovVf85SLrKPMk6OqgLs5E97TU38559Gj84iV09iZUO/mKjEybvxzqjr2MU0/WP2/5M/5L7i0MrBiuEshZmOkWVhDL079Wsb45k99Cxc8QAcsfz9SkDi6Q8L77ozvP68bG8/qchhv3fn/JHUiE8CWdtd617LRspGYqsT+EVv0oK03ZdKN8mWA17hh+lCUQ9lgfbP7pzI11RpMFt2rqqikKKVdKRB58Kv71Gj7gsEjs++IrOdmT/76td3iccOqT027E2clr8t17CL+Npax1nLe5ZIDf7XatO/e+cuQ1r/L47qrC1rO09GjhqWzxonyuFfnte1+GEsasu8stL98ezYHE3NwulvWrE6uyw9oQ/zmWUZI/VVuZ31kVht11R4JImD2T6Xf/SQcrDs8q8w/9iWXhrg9qwf5YGErbtBrVovsgl4mgFbyWZDPgswShOaFDsAopu74NHFWDMe42bKTohMk5gQAAcyMqT4ye+7P1dkAitCCQpRO08DkmJtnaGtjy0ETOQyHvQHrAAwvG6qomt6TDKuBiQqhNrsA3X6jHpR0bgxUUeD625w1oWrIf19dOko7Rk5DZH3d2uO8pdOMhJVOy4FMLm/yomvMyielQ4920hXDlB5uTCvuTZRa5VS1ldq90E1q994lqaPvkTeEDaZe9XaiDnkebJL1j5G9VlFjxmPCa1WPwPJHXY90wEnE9jp3f5/r/RtBJKFJ5Rg8lm5VG+AHAo0V6sAwv/BTr0dg+kh9Ug4P6ZfEH0uppSgEPt2F/a4mcxWfaBqiCdejr8fQRXjakIBnbl60HLvtIIenC6FFjcdb9lSVMd/aKIY8I50QehcPBZAtwUU/J+8trrBgRVLIpRBXVTw2bNBmPL58G0kPcrkXX533dXXFnL08k6FGFvrjWyah+2piqEOC8mu6zk4vS1H9VCGBLxTebYNJGcVJ2G220jDWhFG70DeyLLCHLiqDVKocqERBYjoxpD9m25y9/hllPxFSf9D+ukl7ejhwR3JYMBNdHxSTq5wQRV1Hsp4X6BACEne4VUFIVrVNTRUhkhkhBQ3o/pvNi8MvzRHv7hjXdRneVU+vZXfSOvoJ+lR3f6nK4QqOK7tUM+Roic93JmYKPPxpwonnmMKMHGC03+9zdtxEXZjSjYOQHcBOS3ybNcR6Wclui684ITJ22EMh17itlEWVDgqVE71DvqX9oEpeoQ4i0H6ZSTc+PytDoD5F++znm06yoU1vNrYfPtlzjw6de4g1NWRqMnnxkwPnTtRHICVROdMOV34qxcDTpx2s/QvuEUZtEPH+JLWpZKk1XDz0JyoR5n+8vvlEPXg8vtG6NQ0pm96ZnTz1eMjzt0neGNzWcY7n2XlIHnB//Bw3PgvyP0+QNudsgGFloYJZ6I6ZA1HUGLAHgkEl3P3S8FJcus8nltsa5HXcbP+O+RtffUeNbvqkwC9q0NlDFm2HYu6fv/KPStZJXT4CKyLJkreTr76uy+PsWMsQwP7CUS5q1Ev7P/0LuMERtFw5pgJpH7o1R10dh/da2iP5aug17HF0BmrzV89Y/5bH3N34TP9Pog2jJeP52oCAXZqHsSi/V9OFkOaJ9E6Gtc9shzneoy6Hz+kEiq91JRaM1yzTPEdyR9N47zzdY9Z6Dpmry6vrOymrgUm5d1jk8S09eWhk/d/RyYCq6XRV3gK9Qtd5xE2e6U3ccZw/apwUm5f5lbh5eIkZoArZ/iP6MPS8Obh7pgnX+AP6u4fxEBHR/bwuvUmQ7GGnGHmR7PWmYA0EaXwlI9vcfbRZUnqdXnzs5MX9AQPZOgLhvjxP/RYnDCqpv6O7p5wlNrfp2wpTKMTf9oihVVR0LXdwgiz3HWXYQFsDKmZHgIfx6mT6vKpdjr2gspswuXI5rMipTrDJgxxlsy9poPWS+SLOs2vTO2v0TRZhdfHOCH3eaBUPvqzw8r6k/m52Jb0V18tA15PY4/H+ZFUTCqPIsUJJ9MQey01hgUwbsekcWFIgNGk/hp0vsfutSn/BnswlnvpOt1+0XvE+XFNTbWJM4G/1zLZkGCfH1PxkLDI7gM0m38LqG19JzlY2gAgHMwH0Sbq4kEbyf9DR0YpDAqaYQ3jqHF381Lr8hosqAlqT9r+0vvKTt7XTFt1CGq10xXK//VdXrEQd1++Zkv0BpAw3hPUxAZ43avC3NTzFLPhJ2Tp6i2I5XSTaPkfkbLXIfdjgX8EpwXiqwH+HrvNuTKlLoW9pvlGHvjNVWJ4at38/5i2t4aeQ+gplQ8xJrnMeogPIxqxroQkxVcN0HFc5Gv23M1W8AuBpQz2PUoOgLRkrjBHxmdpWhIOJwweSBijQfZY9i3B2jqHxLs4bSOwDqb423V3t7di9xqIyUxDctCXKnzBaLsfGkFDhPDgb6o2mkmR4DjVG4WeBCJQpQ1AKFAE+B7oF0nHmupxfMbfzV2c0e9CENp67JxfsXr5JMYXy1F2wr9Ghe1kyT8aVVe/gLE5F94/HY7xdkgbYkfGPXULrlSL0OkVDNi8t5t4HrKMQZ8CiIXMRU/yjH3c0zU0sjtL/m/RDrHDQsac5dOYBJMVIRv3QY3z+VXrGHKDlJhlXDgUmSpmx0ezcgbsJ774ppAglmp//3kyo50fNya9IKzBn8czDSDjz7UclegMTqWX5mSaIwKRmSzCHaO661+JgKOYfvj1943Tl8lUZ5g5HcxCsHwuaGsRvcw+Rle0XdEBFcmwVW0Q1C9jkyole8AQ9Z7l2IRFvDpbWCNVI+RYQzGneQ45j2R8C4ag9gp1M3Bxd1VkIEZi3Wh/gmCe5Ke+tmnsRD1DEEDF/r63GlWut6EKTAa17JWruIU1/OIts/3awB0VQ8EQr3cdY7bBw5LdAaDKd0+YpU0e863WwAAMOJg2x8e9Se6GfvN44F5Z0mH2mP9P/Rn9AizqY6Udl4JN6mqG7UOvf5boZg7MeE72MTT30mfpMfaY+U5+pz9Rn6r+dssdrXuNjSWmUCd4woWWnsbGmi8S8rcGcN/Y73frUxYFjsZ+6R/wlehmf+kHNRsafmkZ3bWe9lie6hN2naVohrcHot5cAAc1vY6sg/ZLb/j5iNDe9izItKhMH8aF8OD+WjxGh5mkNxT7iFdxL0DwheRvtcaxZZH9YfnAQmqt4VruCcqFZIlrj0W1AFCAk9wrh8nKGNLH2zwU2gwuiB697F6qklzv3xPpRlTRxBgqjdZ/ZrNCJPKAScM9QGXYypk/Q+9ayICnbiBkofzYILdy10UZPT9MBaz3Epd2Ue0V3Y+rmnQswfBWqehsV1x713RpoeiiP876FAUo8GGE8o2ZWfivO8SR/UPaEDNZ6FcEpKWFS6g0Lpv2guPPuxKkzDkQadeMnIz65xAzLmpHEHJx+WXghMAyX7P7JRNYv39keAvFyv2XprDJbB2cOZjxaBubxt9zdT1qX7iq60ev00f6v9rahB9/4im3gpyLAxyy5tPEf0Hfv8LcQkj9YIBNw/2ID1vbQwFv3NIF2aoncbl2rDjLrk4JXhCG/DoFU2t4UsYlqYATTLJJ18rbVKrowqjdIRRhFXk7LLx+aD54cK6iTrMYo9Xq2tceoOiF1URAaTQkdxyh1cM3CbXVTFLmONwP9ApJEhdX6RbJiLMNwKXUCXqEI5dPdA7YOZta5N1qTq5QklrUBC6tIVYwCASff+i11jzBhIRno+76tuEFEOJeGH6MkTrWXqe51BQITPRN2DeFny3rVDivvxUjHykdlHkrBPe0CN89rVFg2nrZHAATzEGbaRYRKeBJ7u/2KzRFAdBACQlMYihOXz1cX118KoKuLVj1ddN6dDmtML4lRiwcrL64AZifDqDEEtmcqlUuRw8mFvaNCUVcUodIXU26bPQy39RIl5RmxkMDGtsVMUiITduIJaYnJJnA6LQwIBo2zqkCb7B+iYikhMTR24uiIACx6ZGa6j+Twd7mvpuJylSPk5Zjj7Lfl6YHdT0Uc6EptmSIMM6lQdWdVA6SF7pB9Tvuft2oEbIi8PiMg5KeWrYQIjSNQIpIggi2rS/Y7oH/nckIsl7FzhSF5Eaxmvg086dn22ziysqeTW5sBW+PihTbE0QPQTkwEfRDQmCCuLkB7xZnvsnaZdXBwD5CbNvedRyIDgcqdbMDkVhfkVTYazWRsab+fjBuvDi95Wsq1Cax92kBrEZIU6Mc0ZYMyMeWnN/jCqf5qfxur2mFiBnFo0Et+xBq9JY3Smj91DjzLSi4GACOWTer3DXLsECZRThtibg1Yi6+XYzEQ0KQYksDlTTtY8/A7bAzGA+jrluV+iCHc37MBsOc2rCDbvSJF2tW1709wqsYFpitzqRAxHmr2nUZI/Nf0whDvgIij6kM2abPLuv0o+nuWNT7QRr1RERxg1LhPnbIe091zDMoaDau9Xc7Cu2/brJHMXaUoHAK9C2NdynBR19K7+9apxn2kDFU1q5Nrkzzkbvhkijjk1fTGqNJ/ZeoWXJ9ASndMxGHfkykTtgBEf9mAuNSix4phjh2zsB7TIScKkAQBX3qiU/SoFAV4fQoPEEBJh2R+pCqWgskGujEbin/G0Q76ilelwqZ4flemWqIaHdq7K6or7iSjrhSqouq5NpsJBXEF94ZeNtCG4kNnBYBVlvav2iaBtr5mymCKg29YHn89BbgsG0xLMQerVV7aLMdC3qo0zxJbMCTTDjJTa/SmFB5H6F62eUZrv7K14eW5zrknDpMEQchcJOD7cbeTMd8dfqo+ummbwRzCAFjJEPpIwpL7UnjSMFZ0ol+qU/KLyE7IumBlDe+h8H5dG1F5bPvbJw3cXCQqwr6RfJtEOcl2revjuspyKjrR2QIeEiMS073ujd54xKTsIFRESDZ291TF5tKYDTGkmIvK8Uy/laZZcQVTteAxyg43Zkjwso+54Sv60jh835rjJ3q2I77a3UR7ZANMeR1RFOpbcKS6LRE9qT5dgp2/jCAQ3WJ5OClw9FQWQAHMo0OWJo7j69A2VEgzEdJBhImz6VXLKDdEGD1e1WkIEDgWptH9JOvKWAWKPGowBpvZ6iwACqHHEEfkuEvn08zdBncYciaQ8ZDfR6N+6KvZ8Udko9wtHnKoZghmmPq4h5nzrXuj+1x9n8lF0TAcvg7CCqtYfEq8J2ClJvQRg/xjGz1CUJ4LJ3FlfKgB6xQvfJu96HZgtxLVx0V0k5hVZRCfcF4KZk0wmLUVBnjYcA2Wr2T3hO2PC5pjDFapPFy7ghlzcwWAUFAKfheWZz6/D7XGdLf9NmPrFOOiLA8BZn8yo/gWttDz3stS3tauQePKMfovolXJjEGhdw1VOTW2Rl/2Lf4IfbtPsfydznIixDpREfDOCnPzGamfhw9s7WZb4nngE2qTEVlUad8DPwybCiyGWu0mwh7tM2nFKXdPlF+EWFhUc26tXfX4fEhjBP5Ch652pkBotyoNhyh1pRx8x1CGY0pwKNbZ3X3da1jtlTqsCEw/GRd1j44baCiEhIv3NIJr6yHEqTBc7sFE+Qm6ejKrpuA5evS4X9JFUS999Lo7B9FXAIbWKzbOMUDKhZ7ff8NeeIX87pfk+e9L3LVb8gLlhkW6WJkdSOS8e/k3TAUAL4b+UO5f2RB5OyHgZ3PrPunRecuCKSEKQYNyyypI7cOQzij38lqIOJw5QVDc24Q+zjp7t9rByha9PwXSTryQrA6UXGEzeo2bQMoP2fghHPgM61LePRZ/K6XIBcbqYHV2QFgMXrhYcC7GQLGTiKeHav/SaJh5CfnVfgufvhxt+tBb4h9puK4Hof7oTjG5TdQjkJlf/gFNFbqDo6un7hVCvH+b4tgQAryP1kw9pqFZsP6bVqzuZaqNIjpprDgQQMRsY00x0YelMvMaWIHP3DQexqCJHKqCil+qrq2yyc/OhTXi+0uHawl/VDJAHzYulHP/bXmLqyb95Neqj8z4zZ1PAsrAZ+hL+6Q8VhjzwWhDmCOLgbz/Mqj9WluVyGBalxsWs9HNH9k5b8iGBakdK+YfRTsMPTYr4a0+3s8A1sh+7S9UKDp4bj+RyNPMliEB765lKd4ma6kiofskXcR1qULhFFMCm2Z3GSFNpJ18d5jNDAzFpcwCKofVQZcxIUrp34lQCLf3MqNmUqV7Z3f+yR4oYNtMLiDdo/Pqq9UnbcgK3Ld6idGVnwLXsd0xZ3JXLPTb9HzpAfyEmT8J83R/5hJErnfr4wdRGNnzQoVnW+3z7DbRrohGRQTbte+efLrFRxXaUKDXrZDvbdTp0wTZ8fhOA7rffj0crfzl0SsoLLe642aFLehxVFvpNnBR3Dtx9S6zvikFLEEgjQBvJqRNo1nSanxXnrOo7h+2Z7/F03XpR6r/TQE9yndQ4AW/WOQ+EmzVcBPX1W4MksdKPP2znVZAEHtRNtk8XLuEzh08pg7ugd0G3+fwJT2VKVNWVf6/Z/cjZUwyrua0RI84lXp3dMigD/V8lAEbxZPINwiEpN/ae0+qLa5ODTYVZpPAeTC2f9UuHElhe6+n3XIRdNd8i+uzgYSbSvAN+tgURC5WvR5xLVD2umLpnAa+zf1ijRJux0X4zoMybkTnA8+ZyF9auMuNzpXicmaAQpYSzyVrqdP7VJTkqhoofOuJpu45ofIZ4p8jdSyVB+9SME0Ioze2IAINe0l0FmQAP3Erq1wRcKoWl7NC1l2zuruqNpnuiLzacNiqUSCqnj+SkX5T/qTbJ5lFhYWspfO6K2xZZe68k30TG9bVonYsUy2tmToC7PQ7xVpCUMLcCmGzk5y5E0HPlOahEAAgzYJ8eBDqvUks6CGPLdXxVk15qN4/3XpA9ze1VoGHloypOPeGz76cUSJHiX/wHNJDDgoaoJP66ZHVaUpQCsRrkCeinyElqffnpJNELxsekZfvTthvMY8VbbJ0vaPF0mztGMVJJWI9MxvOgmtfVezhRhX2xRAKlMLnkdWVz9/dC8MHY5BMsnCwsQ91NQvgJrDJ7fY5qQqi7szuqfAfKxWG3IbAVfDdDqTBhufgbBaR9Q4AMUp89GriySf84iwhPIBgnmKaEjiYKZTZAlqp/KktwMFvY3YaK5T3BdkiEXQJeUy/W9GxmpJ6D8LnDJZSDsxkLT8z9A4Yq62S/X3xjLNH3FFxa/FWuZpdOoL+GWnj4qsMS1zjGU4VSIec/XuIdgsRfqQkFfE8cuM+i1XZfam+674nxdyb/969j+iG+KGRPrM9mYB676MfNICLqk/x/I5W2kay0KPNcUq+MC85TEbDIL/qjJ9dfPS+Aqt4uEDFGEVIyRtojgmS9fVUoqd8MDFTBBxq8dIOlWyAfaDQovFJAc5oKUgK4XAMCNML1LHhm/WHMVmtM3uyXx51Q7F3TTCGSHecOYiBoZQNUPqf2Gs8iffNi+qm2D3YC4+et2be2OIn0QvOhUmeU0IvufaVCQd7rQC1vHXs3JpgK+qEdXeOVey6vzJGQJdw8FQrmTLQiX6tfSionXi6snG0oatxYKpy8r7e0j2iJKazOip1K+6RDLSB498EIWVBMzKs/mDZ036rtjOJTNLxWxlcWjjiu54T9PILjSkrLx5aTtymPADx/FsBdZq6JudxYpJltLg/tmpANiAuwDLw8SoZm5LQYhGUse77h0ZPCoAaczTbmSeLhe9UI6ylvpyqH1nK7TazIDGJUDm9kCnULIyyBu91gPblhBazGa9O2TFU7xBBfy/L0ijyQUzkVAlY+nA4UNb/MpaNusOWVrATfq4rZwBU44CqApV8qEw77cxC4hDdWo3FP9Un6h3Y5qjxBDYd57jM+b0N9EHbr/JjPrOzbvc0A81n5A9UsOnE6fDselHf6c4LLnZfMifCDGbK5aE3+whpEaxdsnkhm/5Zovo6SubV8yXElJm3Q6KjbvW6kAQFinOETADNUfKg8q9i1xNdntHMNx0YDPFLsmSLH9GD7M5qFmHUj+//kYHExtBs1PvC//faNG0aHllt69DMq2ysXA4Yl2wdv1SmbPRf2qU9RrZAkfkjM+9ftnv0/wKyZZh0r+a1k3IIgO/ShYNx5uDeI7MLnu3K3NOq4i5NvAE3n671ePn2DenpznmvfviHdsQfJVsm/uCnLGe7ihRWivedSvnIFFyhXRYLz/e1ibxe8Y3WUmZVf9S4irvZx1VeXk27v1HTuDgbaKhOo1A1H5CS6VoYaGXcoa95HVbTGUiJCyGn3BXkqhSxQHmK2ZhiHEN5yy2LjS4AS95eMKNTiYjciECtM084zWFETPQOB2g84KajZO21/nyuey1E882kXZMV8DxlqZWxsJkagV2d8aE7wbd927iwkSyBZK4eVwIYlFFMgCaQFgxw2XRw82C+GTAmOWw5QMuweub9IDjwsgn6MZNBjlpIcSQ2BmLGRhVyOubsVD0QI5y0jdTL6Hp6EMu82pYK4x9G/+wHfxar1z7xFuOhKKRgpkw8MPynmPOslJmco3UmgqNYb/hmXcF0TgG3GZSAl8TuQw65155HVUfPfBLqTI6mEaR17kKppu2jtfQXza+mWnbhmr6R1qtfA6MLVJs1H+M6Vug8hmi7E6loHM7S3IgPnFzXkzRKLzxY9aWarOMXietOTMGFv7DrjQI1N7wiXiGbRHmhnSIlZSqfhvUzn61atsuVniU0EZ73ICfGKMDyNcNpmntFgZqvYCUB73SpdO6Wlp89sBuaqhnf73zIqXLvsZ/+F1BLAwQUAAIACABFTJhVZJ7M4EsAAABqAAAAGwAAAHVuaXZlcnNhbC91bml2ZXJzYWwucG5nLnhtbLOxr8jNUShLLSrOzM+zVTLUM1Cyt+PlsikoSi3LTC1XqACKAQUhQEmhEsg1QnDLM1NKMmyVzC1MEWIZqZnpGSW2SqYWlnBBfaCRAFBLAQIAABQAAgAIAPNWyUzWo37aRwMAAOEJAAAUAAAAAAAAAAEAAAAAAAAAAAB1bml2ZXJzYWwvcGxheWVyLnhtbFBLAQIAABQAAgAIAERMmFUGGQSKgwUAAMcTAAAdAAAAAAAAAAEAAAAAAHkDAAB1bml2ZXJzYWwvY29tbW9uX21lc3NhZ2VzLmxuZ1BLAQIAABQAAgAIAERMmFUVHmAbowAAAH8BAAAuAAAAAAAAAAEAAAAAADcJAAB1bml2ZXJzYWwvcGxheWJhY2tfYW5kX25hdmlnYXRpb25fc2V0dGluZ3MueG1sUEsBAgAAFAACAAgAREyYVShDoM44BQAAXBgAACcAAAAAAAAAAQAAAAAAJgoAAHVuaXZlcnNhbC9mbGFzaF9wdWJsaXNoaW5nX3NldHRpbmdzLnhtbFBLAQIAABQAAgAIAERMmFW2yT0gYgMAAEYMAAAhAAAAAAAAAAEAAAAAAKMPAAB1bml2ZXJzYWwvZmxhc2hfc2tpbl9zZXR0aW5ncy54bWxQSwECAAAUAAIACABETJhVyVShTx8FAADtFwAAJgAAAAAAAAABAAAAAABEEwAAdW5pdmVyc2FsL2h0bWxfcHVibGlzaGluZ19zZXR0aW5ncy54bWxQSwECAAAUAAIACABETJhV93IL6p4BAAAiBgAAHwAAAAAAAAABAAAAAACnGAAAdW5pdmVyc2FsL2h0bWxfc2tpbl9zZXR0aW5ncy5qc1BLAQIAABQAAgAIAEVMmFVCQRCqoiwAACdMAAAXAAAAAAAAAAAAAAAAAIIaAAB1bml2ZXJzYWwvdW5pdmVyc2FsLnBuZ1BLAQIAABQAAgAIAEVMmFVknszgSwAAAGoAAAAbAAAAAAAAAAEAAAAAAFlHAAB1bml2ZXJzYWwvdW5pdmVyc2FsLnBuZy54bWxQSwUGAAAAAAkACQC8AgAA3UcAAAAA"/>
  <p:tag name="ISPRING_RESOURCE_FOLDER" val="D:\ELN 2022\MN CAO DUONG 2\BAIDUTHI-MNCAODUONG2\NỘP THI\BAIDUTHI-CHU CAI B-D-D\TEPNGUON\b,d,d elearning - Copy"/>
  <p:tag name="ISPRING_PRESENTATION_PATH" val="D:\ELN 2022\MN CAO DUONG 2\BAIDUTHI-MNCAODUONG2\NỘP THI\BAIDUTHI-CHU CAI B-D-D\TEPNGUON\b,d,d elearning - Copy.pptx"/>
  <p:tag name="ISPRING_PRESENTER_PHOTO_0" val="png|iVBORw0KGgoAAAANSUhEUgAAARkAAAFACAYAAACIkQgoAAAAAXNSR0IArs4c6QAAAARnQU1BAACx&#10;jwv8YQUAAAAJcEhZcwAAFiUAABYlAUlSJPAAAP+lSURBVHheZP0HdBVnvu2Leox33z377G5Hcg7G&#10;2W237bbdDjiDsbExBgMmZxAiKqclaa2llZNyQuScc45CKKAIQkLkZAzObXfce59z7ptvzq8kd99z&#10;NMY3qlatWpVU/1/N+f9C3edxueF1u+H3uRHwOxGJuJEdcSEQyITTmYKMjAS4sjLgczuQlWmDM4Ml&#10;Mw2ZGSmwpSch054Kt8fOdbi+nd85bXBzfb/LDo8jHVkOrmtPgT2L81zmcnO5J5P7TOc2bQh6MxD2&#10;ZiLky0R2wIFI0Ikg50N+u5n6PemmBPwZ8PrS4PenIxTid0GuE8pCTtjH33gQ8PK3/izkhXwI+7g8&#10;6EJRvg+52U7k5/JztgN+dwrSUxZyXRtCAW3fwWOw81g49Tp5DbK4XxfCATfCnIa8WcgNuZGf7UEk&#10;nMV9chveNES4/9xIFgK+DGTz+8LcMPKyA5znetxvQU6I+9dxuPmZxxAOIC8S4vJw+3wQRXnZyOZ3&#10;eeGgWZ6TE+T2+X/gfrNDXnNeOZoGWNq3EfBk8RwcPHYX1/UgJ+LnseqYHVzfxWNw8Te8DvzfqYR5&#10;zXLDPH8eax6L5nMj3Cd/F+H/OpvrhoM8hzD/F54k+LKSkcPrW8Dl+VyeF0jnupm8phko4PUuCPF/&#10;5E1F2J1sphGWgCeV/x8WVzL8WQlYVuRGQSQNSwsykbxkImKiPseuDSEsL0hDwLmQ/+sYHtciThci&#10;5J7PbSxExLcEAfdC/i8W8H5YhJBHhet6FvC+WIhgYBGC/jhe+1he81iefxyXL0Ywi+u4FiJbv3NF&#10;IZA1l7+J5vYWm236XXN4nvwtj8tli4eX97I3cz5CrrnI8c7jb2cjzx+NoHs2fz+Xx8LvvNHcN7fH&#10;4/FnzTdF80HuQ/MBHpeK37XIlKCL+8laxONfzP93LIKeJbzv58Pr5Prt6+g7j0Ofl/AeT+Q6cfDy&#10;uP3cj5/XwMfiz1rA41/C7cXAy9+7MqI4ncfpHJaZ3N4suBxz4MiYDbcjCi47S+Y8Hqv2r+NbbKY+&#10;HovXvQReTwxjchE83KfbuZjr65i5fX6ndUNuXmMvrwn36XbyN57FjNtopKdOwsYNhahrOouTlY04&#10;VN6AI5X1OFJVg/3lFdh1/BR2n6jCnlO12HWiBlsPV2DnsUrsKT+D3cfKUbpyGQoKQ4zxdCSkxCHN&#10;5cB9Xo8XPp/PQMZDWPh484V4M/p86XATBAJCFsFhz0jlgabzArnh4w89Ck4Gpc/PwAh4eJBZPCF+&#10;9rp48RgEXq3n5DKngYuTxe2x5h0OgYjbZnERQl4n5zn1cD9a5ubUz/0KHCohH8FDAPn9hA7hE2Cw&#10;hxn0gkyYwaagFBwCPP6QAYWCW8FKcBAKYQZIOEDwuQlERwKDm9vTdrhtASXEIsB4PRZ0gpwPcxvZ&#10;XJ7DwM8hSLweAjFoR2EeAz6iYBUMM5CasAhxi+YhPTme/+AMuDNT4CGMfQ6CmeD1curmdRMcgrxG&#10;vixun9Ow32OKgJMdFFT8Biy5BEA+gZNPaGlamBtCUW7EQEkwEswKuKwgL4yigmweD+dzgyjOF7gC&#10;BqylBQEszfOjiHAsynabaSEfHkXZXgKDhfspzPGhpDDI68Rr6k0xkAnxWuXzHPNUeL0EmpxgOouN&#10;v7NgE/ERLoR9DgEU8afxeiUxuNJ4s6fwJk9Aab6T+7KhrNCOhEVfImbe59izMULI8PoxCCIMxDDB&#10;EfEtYlAvIKwWIbsdMgECJ0xAhL0MAoGGwafgDijo+buAj3ARYFgEozADJZvr5ZptLOD2og1kDKC4&#10;jaAnykAm4IxHVloc3LZYeDLmMZhn83f8jnDJ8RJMKvyc7ZvPee2TMHEx+J3RPCfNE3Y8hgDB4NNy&#10;fhY4AgSIjzARUDqgouU+nmfHvJbrsy9Ly60S9MQayHgY1NqeYBNkkIfchBQh4yY8HGmECgHjtM1E&#10;lm0G76GZBjJZhIuXv/Pw2Dz26F+PQeAw8y4CjcXNIsh4uU2vtknQ+LlM65midc3xEFJeApzX103Q&#10;pcSPR/mJXfjzn/+GE6cacPhkPY5XN+HQ6RrCphZ7T1Ri5/HT2F1eQ7DUYsexKmw/fAp7CJz9JytR&#10;XLYU2TkBuDwZSEpLRDqZcJ/X66VqCTBg/QQGARFkkPKp52EAudwZBjxZhIBbASO4OBmcbgaLzwUv&#10;geLxeBj4PkKAT1U/n7Y+q4QCId4YAS4PMehDXIff86kdDPgMkPz8fZBBHCB4THETCCbIHbyI2ped&#10;nwk8BrsC3sd5Ac/loiJyphGANjNvVBZ/FyAYsoxy0lOZ2+B2PPze7UoxT+wcQiFEcPoIGsHB58ow&#10;MDFFgKIKCkjN8Hw17fguzOVBgtdDxRUknHLCApjTqIYQt+Oh2hOIihXovLjFDOICKRQCJIegjehc&#10;nVyPKi+LoLanJcGZnsKbh0XztmTYEmNhT0lkICTzxiLMWRxcRyUrk2AkpNx2QdKCrq6LgaOujUBI&#10;aAgeuVRS+REPSvKCKCsIY2l+yEzLCkKcD5qyvCgbywojKBaEcr08P10TqhCqvMLsLK7rJxACKM0R&#10;mLK4jEAliHIInWyuG/HZzFSfI34bS6oBjNcRZwBUVsDj8SehNC8DsdFjsCRqJPZsiqAsj2qHT3M9&#10;eQWYbP9iBvVi5BAwOb4YAxWBxoKLAEIQGZXD4ueT2ksQsQT9Mda8vmdg5hAmuQzSbD+LIEHICEza&#10;TsRPpUT4BJyxcBEyWSkMQCoEv3MGATOHgKPS8RA4fgKHyka/129CBE3A9a+AsaClbfrbASPFoqLA&#10;1jlp/l8h0wEXaxkVD8EiJeGjahBMAlR0AZ0zty1gCjJ+gsDn4D74u6z0OYTNXBYqF6mXzFkExVze&#10;b/NMycqkwuH3AoyPCvFXeFCp+FgEGikaP1WTT6ARTLh/HYtRPoRciNfRz+N2cz0BKYsKKjVhIuqq&#10;DkN/1298h2NUMkcr6nG4ohb7j1fh4Klq7Dl2GjuOEDTHOH+8BruPVpqy50g58kuWMs4DsGUkIy4x&#10;AVm+EO5zyy5RnfgZFF4GVIg3aoh2yUML42SwZ7kU2CycdyvwBQeCRb/xMoj8AkswyCD382IJMJqX&#10;9A9zXU4JGH328fsAQRQKcj2CxsffBvQ01zKfprQ9nI9wGvZTmfi83B6DlJ+z9RuuI4sQpGrSMRgo&#10;EA5SH14GnZ8B52YQuqgUvFRlbioSAUhqLEgFFPAymFxSMgzuDNo8G4PangY7g92enmrm3VIfOkeB&#10;jlOPYMft+AUf2hIfbYnLQYvAa5MTELQyGKgBrCgtwPoVS7Fzw2o+tddi/9bN2L1xPW3COuzZshF7&#10;WXZuXIetG9Zgy/rVZrptw1psWb0CG1aUYfOq5VhfVorl+bkoCgVQyH9SNs/TRVsqKGVlpBkwyX5K&#10;+dl5/GbKZfb0ZAOvLK7r4j82ixY2i+dmT+XTm1M3l7kzEuFKp2VIT4QjeQmX84Z3JhMM/N4ez/8n&#10;LRAB7MqIhc+eSEDSHtFO5nBZPtVgDq9fB1gEnPww7VRY10DAIWQDUjJJDNRUlOTaGaxJtE0OxM4f&#10;i7jo0TiwLR/L8v9pl0KEgOxShDd8hEEoWAQViAySCC2RPmfzs1SKIBEhQMKEkdaR2gkRUgp4Bb4g&#10;k+ORBYqyrJIsTzsUBAypJr+TT3KesyuVT3b7XH6ezm3PRq6fNslN4PgIG5/UzDyei8Am1SLA6Jis&#10;fRnAGEVigcMqnOfTvyPABZsQz0/f+aR6+Ftf+7pewsVHiAQY6H4HgSJAGTDJfum3hI5A4GThNrPS&#10;CRWCxGMXYAgc2SYqGU9WFO/TuQYygpBRW1JRBLiAEyBcpFBcvNYCjc8dw9/QPrEIdDpOnYexgYSb&#10;T5CRteK6bv4maclYNNUeM5D5r/8ALl6+har6JpyqqcOxijM4fIqgOVmF/SeqceBkDfYdr8augyex&#10;52gF9hw+jkAkjAjVuYPCJD6JMUahcZ/T6YTTQbXCoFK+JBSmdGfg+On77bQ1GXySOmhhZHEyeFOr&#10;eGmB3Cwu2SNarSAhE5IaIkz8BI3fz8+hCKFCFROM8Lsw4SC4eBGhmsmOUNkQGgHCRPOCTpggCVER&#10;CS6CTXYwQNgIOlYx31EhRGgrVMIhzWuZwEMomeUhAsZLNUbYaZv8Xuso1+SjKgtQCckCyVq5eRFc&#10;DFqvoER15sq01ILbkcknBYEqwFKBqPioaJR3clP9eAhcWblsWThZPqkn2qPM1CRLjaQQADbCzEYb&#10;yG36uT0/9xGihYwYqNKGUXUYG5RDq0MFubK4AKtKCrFuWamBzpqlxVhZWoRVy4qxnh53kyC0ahkB&#10;tQqb16/EhrWc38Dp6mVYu6IEq5eXYM3yYv6+CKuXFlCpUK3kR0wpyfYhn0DMpT3MY8klOPyOeN7Q&#10;CbzhknhsiaaECBpbQjSSF8+GPZEBkpFgAtOdHs/zYYCmC0AJBEUC16VF8iTy99wGn5Qh7z+XFUaU&#10;y0nBipIsxBAwgsyhHYUWZHhzG8gIHh0gYQBGFJwqfKJGeMPnMDByGAw5UiiEhmWFFBjzjFXQ01/b&#10;kMowSobfdeRjcmiPZL+UkwlLmRBIgSwLMu40Pt0ZtH7nNEJmJiE6i4ppOrc1k8c1h1PBxsrL+Lkf&#10;88RvB4gBjIK5HRrGAhkQKbiVU9ExWYrGWCEWL89PxcdzdRsI0ApKWdj5HUHgl+rg77S9EAEQ8cQb&#10;lSMVY0+dZiySKQY20XAKLFQzXoLGy2vh5/6Vt9H+BXALMlIrMWb7Pl5L5WSy7DyO/w0yAeWACBkv&#10;jzeL6zu5nptqJjV2HKrLd+Hvf/sb/vbXv+JPP/+A+nO1OFV9CqeqqnGyspLAOYPy2nqUn2nAqVoW&#10;Aqi6vhHHKyoQ4T0dDHuQyYdxQiptGIFzn18qhDe6iofB52MQ+Cj/sxhUTgaUg0HmZHFTMTgZUElJ&#10;vAhKAPOpn6ngYiA5HHryK1FKhWJUjlSRD27lZWjH/Cwe2iEPFYLPSwXCfUiNSIHIdgUJDykcqakA&#10;fxMmuFSyCa4O4ERCBBfXCzNAs3ngOdmhduBwWYQA4zqhUIjHzvMhTQUaybZg0GvUToBQUI5ECiGb&#10;YJLlEGD8tDMKfuVJlFgNEgYBHpOOU0WJWC+LR/khXhftP8zvcwnJbILWl0X7wnmj7Ggj/bSUfl4P&#10;TybhZbemWekEWmYGHLxWgnamFAph7aCKSk+MM1Cy2wgpqhYVBy2UJ8MGH6+vn9c5zP2EuJ8QFVWY&#10;56GiJHdOSMlca5pPBVpKmyQrtDSP9ogQW55Pq8QHxtIcL5bRBq0oCmBlkRcbV4apvHj9vEnIDaQa&#10;JRJwcZ7KrIwWamUhbVV+gPN+2pwgQcVt52ShWEn0YBqDU6olwZScIOd9VD9cHvElc51MFBM0y4uc&#10;mD97BJbM+9xAZmluCoNLKoPBb8CwhDZnCa8hYcLAylZClzd7iMGRzZLDwMtxEzBegoSQySEsTK5E&#10;eRraLAsyCwkZbofBEnLL7nA9JZX5XdCUaAMcQSYrjUFkW0RFMIPBOJnbncnjn84yg9udxmMicAia&#10;sC+K13ket63cjKWupGgCDEAToO2QsRLAhA4VQagdRKbwnKRg3ISPigDjly0hUAQA5VyCDPiALBOB&#10;E5Cl0fb4XchNVemidU6dBUfadD78ZvMhZikaL6+d0y4lQwtFRePici9tk9SMn5AJa/vtkAlxu37u&#10;Q7bJy88eqiNBRvuSXTIWT0qLsPESPE4ei53rCIwRN7eXGY2kmLlIjI1CcsoCpOv3IT5g+bB1uMkE&#10;sUApDAqEvJIilFLFr+LDb+WaMgTCfIDTUmc4EhCXTIiFXLjPxyd+UMGaTbVB0AQZRErouggZL4PJ&#10;T7XhZvAojxKiYpBtUfAr4EOU9mGqhwDnpUr0OUBY+Lieh589VBXK+XiUXPYyELkdJYK9DGQVD7fp&#10;ZFDa+bSXKvK4reU+Tj0KVgU8fxNqt01hAsMUqhgfLZEsUojQCHFZkFALUEH5qJ78hI2X+/cRHoKY&#10;SoiAUNI1pHn9jtOgzo8g0VR5IQFCoDHnaRQPlQf3pf2oRCLKMelYPHxa8zgU/IIoraDO0S+LR8CG&#10;3NoXrxm/D3iVe/ISXDwenkuwHV4e/qOC3GaA89k8twjPR8ek41DyOcDvVUsmsCihbIryUZm0RCyu&#10;TClKgogKTRbQw+KnsgqYQtXGEuYNEfZw6qHVIUBkf4oIgNLcdCoLB9WTB2X5PAfe3E7bAmQkz8fS&#10;fEKmiCqLN0sR4VUa8RIanOY4CRwXQeagJdI2MlFW6MRybmN5kZu/c6IgbONv3Vw/HcsLHFgwYwTi&#10;543G0Z0lWJqdjCCf5hGjZGhlZBF4k4cZvNkGPCyETESFgSH4qNYom1bIgMZP8KgEuDwgpaIaJH7W&#10;7xgcqokygKEKCTD4wiZhPJfXVApIkOHDMW0hHClTqDAn83ezrEI1E6SaCSs3453L41JOx8rrWHkY&#10;BaYFD9kbAcTPz14CxO+WIuF6DFQVLdc6XvO9QGMpGp9+z/MKCiwMdsHUr8LfdAS+AKXlsjtZ6bNN&#10;wtfjEGRm0w7P4rK5VDK0TlQyzoyZcKTre0LGLiXDc1U+x66pZd+8VDZuXl/lW7L4nVuQkSXj9lUj&#10;FpbK4f/DJIkJJY8UFtdVgtueOhuxi6YjKT4KcfGzkZq+EOl2gsiRjHRab5s9BSm07Ml8MKbb02Dj&#10;gzPDnsr5FKRR+QowWVTGSVSO6fzNfaEIYaGq0OygCSI9qf1eOwOTqoM3uRSIVXOkBC2lPpVCNu1P&#10;iIEVDsj6hJFNQEk1hHKCCOdFTInkZiM7J5fwyqPSyENBbh6fumHksERYBKfsbK7LElRCmJ9DVCtB&#10;gkqg8xMKJtAZpCEFPoET1LFQjbhoZ1wEglcBK4VESLmdDspCWj8nAUlV5eKT30modCgQX7uSCTGI&#10;g5pnIJsaMn7vYjD6lPCV0lIuRjkYrpNNyESoziJURTougTgkC8bt5am6mvuPEGZhXpMgrV2QIBUQ&#10;w4SMUUdczx8kOMz5SJ15+cRXXoqQFLx4zQTCsBSbx88ACiCXT4dwtvbH36p6mttQlbVq0XJlD6mq&#10;snUM3H82/185/L+F+X0ebZFqnXL5wFC1uKr1c2h98wiJ7KCq4rNMDVOhlAYBIdhsWEa1U0jQ8knl&#10;oqR2ZcVy/3begDYEnSkEQCrCvEn8mQlUVqqZUb7AkuJuh/IMegrH8yZnABNSuYEkbF2TS0ARNvlZ&#10;WDJzFFKix+HEzqUoiyRzWwsZyLQFqmFS4lOBJdvktyxUWPDh9wpswUgQUe7G1EZxmk01Y0CjxLEp&#10;Sv5KHWg9flaCmIomyEDMU81VMIr/62j+33XstLGphE3yNATtskuzqdxUlU2L5J5lnuB53F5OO/xC&#10;BIggY2ySlAaPxcdlfn4f5LG5Hap6FnR4PZRvYeDKbijZqsANCCKyLCymalqFKibAYhLAOm5vHOGl&#10;zzxuKS+CzU8r5CJUpGSU9HVRvbho8ZxUYC67rFI0oaOkL60jQdKR6/HauS9+DvB71ZCpOYAA4+b1&#10;tHO5gwDy6Hi4vnJCEako7luQlL3T8Sh343JRWdMGu9x8kLlSWdLoWlIZV+2fs1I4VRoliYUPNz4M&#10;sxhnGfZ07icdKWnxLLH8nAQbgaQmLvepKllJUhOwhIqpyvVmmKJEqgJRbUhMWxIGrql2pVLIZclh&#10;8OUw+HJpXdTOI5ITQHZeGLmETHaOApIBECJYsnO4Xgj5DNICwkd5mZycCPLycgzc8gqzkUtpn5Or&#10;Ym0rl96uMFe1INlWFS6LqcLl8jyul8v9mHUZVMpxRBi8AVosY8+oaqR03ISTl7AQZJQwFmTcdhvl&#10;I8+ZRW19nJw6nGr7k2oSqC5+L+iY3AuBE5ANpGWTnQzzPGXNQrQq2X4nb1KrbY72n8fzUFV0Luc7&#10;2rZEOK+ckfJcyg+FpfQEUoI5nJ9LKOcSrgRtMML1eQ1CBDM/SxEaa8jzEDDyCeVsHkMuf5vL3+bz&#10;ugnssoy5AjuBk5vtRRGvYaGqtnmtVP1dXBBBaZGum5fXUt/7UCI1ku+CrM+6UtqpfMLMqer3eJ4n&#10;lQ6VTG6Q50WFlMeHTVHAgUKWbG86A0V5lySeXwrPP5kQSOHDJolQSISHN3l+KNVApiQ7AysLnFgw&#10;lUom6gsqmVIsz6WdknJhAAoy2f44AxoDFwMTqRApGj3xLfgogSuLZNkeCzRSLKbWicW0s+F6OQZa&#10;/GzauMzjsXN9ltxgNP8/sgXKLSXAzZvfY6Mtcs00kDGA4TTsUm3TXP4/ZcukqBjwVCoBBqqpvTH2&#10;SMCw8ieCo6qDDSwYuF7C00vA/Ctk9J1KSCCRQpGSaC8d3wlEUjKq5THXgeeg83XaZhjIeAgYWSOV&#10;LNUuOebyWOZzGsV7Ve1konk/C0zt2xVAaN90LXW8qsb2+eIZy3wI8BjdLAKfsWtaX1PCRXbOy3W1&#10;joeQyeL9kJEZS1ufYNrJpVOd2GyxpjiomO32ZNjSE5FGW6+8rZK86YyflLQEqpc4xMRHIzF1MRVN&#10;CguVjFO1EaqVUO0KAyvAp2cw5CABSSYSzLSVMU962RflXiTBrTyGVEZQeQITxLxZCagwlZECUTZD&#10;NkZAycthAHFaSLAUCSzGnhFQDAgpqewcllwGVD4BwkAxEFFSlFBR+VfIFORno6Awx0Amj6WQ6xcx&#10;mIq0PD+HvyW8tC4/axtSZl5BkseufEzEWCWrutrUTHFq4MqpBaAMQopPd8LJ2CdCxtSGyX7JIvHc&#10;1JZFDQiDJHs+PWeeFANL0KNGcA4CQ8lrK8lrqpoFGk5NfojLpWpCVCGq1o8I1gSxqv/DQao7KhmV&#10;MKFm2s9wn7lUjAJNHgEjmOqaCjSFBTmc6loFUJAXMFApLshm4Xe6Ptl+Ql3Lg6ZNTEGeByWEiPIz&#10;qqLeuLIAq4qDBjIee5xpV7S0MEwQqQqbhWAsIEgLg05aIBcKQnYqCdUopTGAM5AfcZjGeqppUhK4&#10;NM+JHesLDGSW01bNm/wxITMKh7cXETKpVAgLTC7AKJV2NaOGbh3VuCEqB6kSq1rYAo/ke1jBL5tE&#10;9dKhaDQNuggVbi/bwEr5iLlcNpeQIGioCEK0P6qO7oCMy8YnNQM4SKgoBxPyzOJvlKOZRptB+BBQ&#10;2T4eE7dpal90bO1QkV0ylonzavDWUSUtJSFYSJEIMEq2GthwuRSflWzVNtsL5wUeBbmXalDbF1wF&#10;GZ2DigCjxK8UjQUXCzSySKbqmorGbY82SsaVSYUieBhwWSBUDZeOybSBoUVTFbbJAbGEue8wwWPt&#10;Xyrtn8fs4jF7aJ3dWQkER4JRLw5CwsnisFOVEDqZVDCCjEO1m2SG1IzUikpCciwhE4PYhPlIscUg&#10;k2o4NSMe96kRnNpiOPQUp48PUd6HeLO5KJmdzjQjjezckFrxBvnU9nCqBmYBVfWyePlZbVtMlTEB&#10;JOUgCaUkr0nsmhwDA5Zg8nOqHIQC202b4lfg6SkfobVQ+xNK/mwFMINLkMplIObzaW1KhLBSUeva&#10;fD751QhNAaU2HwXWE7yQnwUW2Yh8qimBJocw62hoJ8gU8nvZDgW/qZ2iClAiOpcBmc/fyW4Y5UEw&#10;ZCuXYpQM16O1ERxk5UyrYEIm4klDPqGcR8gWcHnYR6sRsBs4CGYCcT6BIDhquzncRzahmsvtq1Yp&#10;l9aqgNvOZ1EDOX0Xob0RGEO0S2pNnE0rJHVUoMZ5+l72if+HfEJALY2tRnuaDxDgBC6vjRruFXM+&#10;30DGz2vj53XiOnleQiRIyFDl0DptXJGPVaUR+BzxvIEZRL5MQihktffh8ZbwmMr4Pynh/6aIkCkK&#10;O02r3/yw3bSpKYioZTVhw88hdxLKClzYvi6f66Rieb4DC6Z/itRF4wiZAiyNJMJnp5Vpzz8IMKaF&#10;LMFikqgEh9q/dCRPpW5C7ZCRGhFkwu1wkWXKlW3ifJjgihAKatgXctMeqZUvpzkCjS+KRcDg09nG&#10;4ElnMNF2hNzTuZ+ZBjD+rOmEjD7PIWBo+YJSHgw+p1SRYGIFrgGfCV597oCHVTqUiakyboeNglzL&#10;tK5RD5w3hcv1ncm/MNA7VJug5nPO41QN8aYjM2WqBRvb9F9Bk0X7JMg41W6GkBFUBBipGXNMVCyC&#10;hl+WjLZW7YMCTsKG9kgJZSkXHZM5to7jY9FxqxbK547jlHCxx7LweskiETBuckCt81XUTkssECsU&#10;U4p1p9wQl6sWOjFlCWGzEFnuVNipfNNpm+4zAchiWSOnpUj8+nE6n/BalkmS2Yy9UIK0IzlpCoGh&#10;xKkSmWqYJ4uionlTlMvhNtW+RglQ5TukiJSINd0LuF81AFTeJIsHrfU6VIcsgNrFqM1MRApCyonT&#10;EOGjQA/ou7Ca1vNJL0BRUWQLUgw6KQerFsqqfepoTxPkMVsg4Ta4byuY1ZiQ8wYq3B63H+Hv1EBP&#10;3QqyTTU6f0OVlCNo0aIZe6R8CS9+hOcRVkKZJSxryQsd1LkrmW2jCkynCnTIdvHacntBHkcOz7GI&#10;51VMO1SkQntUSLuVnyMQ6Rx8tIyEXi6XER4FUnnZHsJKrXkJV7Xk5XwxoZvP3xfynAr4G22jmHAt&#10;ItSWUs0t5fEulcrjukV5/C1BU1YcwjJO1RJ4g4FMmDcfbyhHHKHu5vf8DdWhlEwxr2sxVUwp1y3N&#10;JaDDVDURO4pzrUZ6EV8GA99mIBN0JWF5ocdAJj+Ywv1nIHrqcNiWTMDhHUVYmpPEdebzehIuAgxL&#10;RJaJn/2S94RGyDTK05NeXQ8EPYGH8PCzECgGOO2QySOEVHIZoNmEgtrHqMWvGtXleKKQ71PVt0Aj&#10;YFDmpyrxSwuRqerqmVyuKmslfWeyEDyeuQYyOj7VWplaI5MnsdSGSQAzkANOTVk4DXviuT81BbCC&#10;tsMuadoBGNMor72YNjHclqmhkgJy8pyNctP+onl9lHBWlwIlelV1LahYgPGYqmurCt9qiDeP229X&#10;TFQ0Jt9C8Lk5VW2Sn+ccohqJUKWGCBq/g8ukXnRM3Ke6aKj5gY5bkFGrYL+HlpL3Qmb6YtgzeL0I&#10;CDutUiYBnZWZCCdLpmpB02mTMqhgWOwUKHJAEhk2WwJmzJiAqHlTGNcZVEOJRgndJ/mfJwXAp58S&#10;vybAGED+ANUHg08QUdCaKl3aBzWMUyAa+c+glAUwVc+mZipAYBAy/KxaKZ9PtTtcR0qAn/2qXdFn&#10;JT65jofB6NZ2CSYPvwuotkWQYxCq79CvtUlcV/2Awvyd4GJaJnM9r5fB297PKUSbEhZsqBK0HVWR&#10;CzAqAqkuhHIyUhiqwlYLYeWalJwNUr2FeS76TvAU9Lweu/WZSiY9NQW2DCo7glj7V/8ftZMRXHZv&#10;WI+KAwdwfM9eHN2zC3u3b8Hm9euwec1abF65DuvLVmFFYQmWFRUREHnGMhbT9pT4aWECVGVeXn/a&#10;obBq1bg9wVxNBpyErtOZSfjyuHk8eoLouNW2Jo/HpVbFy3KzaWlCDGBuT1AgZJYShiXcR0kkRNui&#10;z2r5yynVS2k+lU0OVQmBUcKycWU+lhf5eRMr6RdnbNXSYm6LYCsj5EoFs6CdEHRwmy4qHCqZiJRL&#10;JqeEZSCTSsbBY+L186RgZbHX2CUpGdVgRU0ehrQl49ursNW3KYoBbqkYBa2ZEiY+Khkv4RGQXWKQ&#10;GiUjyEjJMPDDAdkp1fZYuRhjmdwEgmsBYRJD2HBd0xiPdoegyeG0QOubrgKChGrP1FRgCYNXqmU6&#10;tzX7V8hoaq0rW6aEs45BQKAVkWKQBSH8PLQmapWrtixeOwFEdaCiNi6yQB12SUHbYZOkgn6FDOeN&#10;cpEl43bCDGzVpqn9kNq8CKJSMgKMitcxtz3pO9MUwcXqUqBaJU4dC4yK8bTDTWrEmancC4+flifk&#10;SESO2jXZCRUWQVHJZrWNUd8mH2Ek6KjhnrodeJX05fopSdFIiJuLtORFSIpfgMS4+ZxfDFtKDD8v&#10;QmpSLNJS4pGSHAebug6waGpLi8cXXwzH+PEjGP/ptFOyVwm4L4sECjJoVDOkadAEJW94BpvgYprn&#10;82ZXOxLTBoRFbVdMwzreyKbamoAJ8akaonyPUKaHaWWUb5GtyeOTVQnKguxI++/0pLZqpMxv+Vkt&#10;gU1Nk5KrSmLKFqgDHwNfUBNksinfTXUyj01qJSdP9oWqx59p4JLPp7VUjfosmdoW81nbUQ2VVXUc&#10;ZKDqO02VlJVqs1STLBXP2agoUVkN8AhZAZCBb0tJRGpKsmnjoi4WAdPa18F/XgaW+0LYXrgM2wmT&#10;7QTLznVrcWDTDuzasBV7N+/AsS27cXLrbhzdvgMH9u7GwQP7cWL/QZzeewgVew/jyJ4jOHLgOA4d&#10;PID9+/bg0D6us3sn9m3bjv3bdmM3t7Fx9RqsK1uGNaVLsbKQqiBCS+Kl4vAXoDSQayxXqaBAa6R5&#10;dWfIJrRzCa4C/g9LaJtyecz5QSqQHC/VESFFu7N1XRHKqD4y0xfCkUllQHVSVhSy2sbwWpZQ2UjB&#10;lGa7uH1VY2fRNhE6XK8om9McAUa2SeosnTANYOd6wjSSRruUjlkT3kV6/Fgc2VWAwhBvcKoDdSVQ&#10;slZ9Z0xexq9cAZ/CBI66Dcgimapj2ar2XI2fUPE75zBI9HsGvJLBUhqEQDa3laN8Bp/02YKMimse&#10;8riOgQh/66PKyspIhD1tAezJExFwTOFvZ3Ablm0KSc3QZpm2Nn7ZItUIcf8MPKmXEGGg4lcORRZH&#10;8+Y7y3oYZcCglTpQZ0OXEqhSFgz6jvUFFws0Vq5HVfcRs22dK7fFImsW4HfqECnISNG4CRlN7bRO&#10;qsqWojHdCjKU/JWasSyPYOPKnE8oqrapXcnQ+kSU0JeK4bGrFtG0COZ+TBFY2iEjJeMljD28Vknx&#10;8xCzcCbiY6IQt2QeYhdFYX70dMTHRyNmcTTiYxchfslCxC5eiMULo7GIyxYticLsuZMwZOjriJ43&#10;mdtPQxZVTHLiEtwXE7cACxZHIT6JEinLRjViJSnV2XBZaQ7WrCzGmhXFWL2sEMuLc7G6rBArlvJp&#10;RZAo6VggOc7lEdVy8Gmaa/IlVs2PqntlcZQnKcxRr2NZGQElZAAVNspJ1dkRLsvmVA3uuD7VlHIL&#10;xZT7hXwy57cnglWTksftap95fOoWFHL/KrIQ+dwHjymXcMk20KFC4Pr5fJoLMn7CVC11cyMEVkh5&#10;DcsaClyCoLo4qCbNpVa9XM+oKhZ1MfBkSdlQbWk7VHfKl7iyknkzp6N840ZcPnQMTXv3oZaAqNy9&#10;DXX796Bq/26c2LEVx9auw4mVa3Fw1RrsWLkKO1avw6G1W3Fk7XYu24ZdLDs37MK2zVuxhyA6tHMv&#10;ju/ajyPbqIy2HMTx7YdxbOc+q+zej0PbCaHte6icDuPwlr04tGUHP2+iguL2N63A/u0bcYywUteG&#10;PZs2YM+WDdiwspTqJIjVpXlYUZKLEtOPyYddW5ZjZVmIgUE57FD1tdq9RFDGa1zG67aM0yIqvWx3&#10;ummQV6guBqatjbNd2RA0uWof40AuFeUqAmr7ugIUh1L4WxtmT3wPzpSJOLq7EPkB5QcECQYXb3Cr&#10;lS+DT1MDGFWpquqa9oewUQ2PGtWpt7Vapv4ftUqchgkhdVGIcD21p8lT9wMlfqmYVIUd9MxkAKo2&#10;JgGO9ATYU+fTNk2itbWqsLPdswgoq4ZJkFHCWBDTdgOERZBB2ZGwVdWzgNHRidFYIRbZDUtFqDbH&#10;UhTqyCmlIIUhW6VktpSbQGM6WTrVlofWKIvHyCLF5Ff1NferXtn/VC6zjJJxceqwTTfzVhL4n7VL&#10;goxXsFDSVolcAz9BUEDhsWapcL4dilKKApqKLJ3Owdg8A5kEA5nU5IVISpBiiYEtNRFpaQmIIyeS&#10;khYhLZXqJD2V6j4Z6XzwpvF7jcagWqVFMXMxa/ZEJCUupI2itcpIprpJwn0ut40wcCHLY4ObN0oO&#10;/XceS1Ymbzz6slXLCJoVedi0tpg38TJsWVeCzetKsX3zCuzijb175zrs2b0J27avxe7dm7Fz2yZs&#10;2biWZQ02rluFDWtWWMU0gV9qmsAvW16M4hJah6IclJYUoKSkEGrFq5LLG1steZW8VW/OHJY8Plmz&#10;9TQmNIoKrRoVJYALqJKU7C0gkPIFpcJcfg6jkOAp5nol/FzCfSh3FHA7qaT4JCaI1KYkJ+whhLgP&#10;qTfar0iHBWy3aRElZqm2VI0c8BJAVAXqeiGrZlkwBhahVE54XNu+Hy0btuPclm1oJiiatm9A/ba1&#10;OEE47+F2d1FZ7KFa2k14Hi4Ko3r1cjRu3oTmXTsJp12oP7Qb504cQd2BfaikgjlNFXRy9WYcWroB&#10;B5etx5F163Fo3Toc27YFBwmNwzu2Y8/mzdhQVspAsSOZ/9yZU0fjyzHDMG3C50iLj6FKWYVdmzcQ&#10;JtlYsmAOvhj5MUYOH4qP3n0boz4ehnkzJvJGTOKNyZsklfaDauTQvu3Yu2Mjdm9ch91rpcgIqnUb&#10;qM7WYOua5di7ZS0tVhHtnd1ASrmZknz17nYhlx58VVEA29bkozCQhKXZNiqZ9+Ggcji0M5+QSjJA&#10;kBoxNUIMQnUjMLUrVDQadkBBKGUiCBnI6DvOKzeS648jAGIs2BAEecElBlj6LCjILuX65puivkw5&#10;6sNkapcWM9gTGbS6nxlM9hn8nnBxsbhnI0+Q4bxpJ+NfiFxBjseplse/qhZOBRUVKZcArZBpI8Nz&#10;EFCslrXaj4KVqsF8L/vB9Vlkkzqskglynr+qyE1bHJMIF1ysKnPZoQyqFgdVi9VGhoVgcdE6dSR/&#10;VbuknIzskiDjbh/GQcdnErtK+rJ0JHtNLqn9XGTtrBo8a12Pcjo8JtUsuZ1xLIlUHwupWmiVEmOQ&#10;kqIqbKn4FKTZEgicJJZUWiWqe4JGrdedfAilO1KQkBKLhYvnUtnQanFduyMNKTZCpnRpLopKGaRF&#10;QfhDhAyfUEtLQnCmxyJuwQw402KQZSPleDMGslJMUUfDoEdjxth4oW20KKrGdjIoZW/4lOOTcllx&#10;NlbxybmeSmjz2jJsYdm8bhk2b1yBjXzibtiwDOvXl2HtWoJnVSnW8btNG1aZsmE9v9+0kuutxLr1&#10;y7juKn6/AivVfHllGaelVFjLsGxpEUqKeQMX56G4KNcAq6gwQvgoiaqEqYY/iPBpSHD4ZJso77lM&#10;Q0fIVqkECAsvFYlqbfQbDaVgDb/gR2FuDvKosvyEjPJISjhb7V0EJm6LF3dfKIzj3hDq8otRX7oM&#10;lUXFOJFXgPLcXJwgKA9z+7vsiabsti9hieb8EuxigB9gYB8r9eD0+jAq10RwpMCF8gIvf5OFw14X&#10;ToSCOJ6Xg8rVS1HJ63B0bQlhtJtqqACOpPmYTqD88eWn0bvnA+jZ43705PSRh/4Njzzwbxjx8RDM&#10;mz0dv//d0+jerRMefug36PzI/ej68MN45Df/jk6//TcM6tsNL/xuEAa/+QK+/HIE1vNhcOrYYSqr&#10;Ddi1bhN2r9/KKW3f1h3Ytn4dVQqV2LrltFN+Wi8HIUM7le+honEbhbO6OIgtqwl6vwWZ2RMtyOzb&#10;mk2rlWxgYDow8uktgJjOkB1V2Z44Ax2pEgWeqepmUSdKM24Mg1tN59WS17JNnCowaR2kbNRvyfSi&#10;ll1SGxmjZOawyL7EISN1CdXAPLgzptNCEDRZM6lEZ5kSVq9sKqCCgJVMzuE+IwpIqhYVU1sjeLQH&#10;skdQUV6DU6kA09aFx2+qtQ2M/hUqCmhZGCkWAcXKSVkJ5X+qGMHFp3wMVYotdTrsGbPNvFNFUFEu&#10;ht+b6mvT0jfaKBkPbZBRMR2A+5ciJdZRo2SUTTtoNDXzgqG+4//BjD1DayUlk0JXk5SodjHJSCVU&#10;kgkatYdJz0hBYmI8waN2MmksqYQJ10+LRzKhEpcci+hFczGfD7VUWyIynDYkcRv3jR3/OebOn4k5&#10;C6Zj9rwptDB8OvFmUSvRbWvX4ACfmjs2biAwSpDPmz6PT+SVS8ton1YQJCVUC/koLshl4HpJcNWg&#10;qOm+kxcjFRk80PS4xbDRw6XELEQayZjBnTv4nSyJX0MouDP5D7MzsP0oUJVr2EswEA6U3sVFVCr5&#10;VCUFVDyESXFRPsrUeXD5UqxYVoIVy0sJqDKsWU1YrVpqALV5AyEmqG1Yjp1b+ARev5JPPQ+fYKmm&#10;OngD111H+7C8NJe2KYuKRvkbt9WGpJD2QDaQ1kzV5kuLCnjOYf4TNVQEoaU2PLRhGvoh4vOhyBHA&#10;Bkc2yubbUBKVgoI5yVgd78EuVz72Z2XjmD+CU4TcsQIfTrCcyvfjCFXSkXAOThYsQ9XyVThFtVO7&#10;qQzlpQ7s481XU+jCGYK+wm/Hfj5919AXFy6cjaK4eVjFG6CYT5uhrz2JQb1/g149HkS3bgRM7y7o&#10;0787enHaq1cX9OzeGZ07PYiuXR5C9x6d0btPdwwY2BcDBvTFowMHYkC//ujVvQt68PuHH/zveOih&#10;f0cPrvf6G6/wnPNw8shh7N+5G5vWbOZ13IE9uw5Qse6iOlqN9WUFWJbnM/masvwAlPQtIWzyg5lY&#10;vyxiGuMV+HicoWTMm/oBAo6Z2L0pRGXBJ7t9nlX9zABTTiKHKiCHCsUEIYNT9ikiqyQLxWBUq18p&#10;njC/M4lSBnO2sUkaN0aQsQCkmqeOoR4CWXMIsblGzUQ01ANtmtfFe44PTbUpkZKRTcrVWDIsgkyI&#10;wAnTLqnFbx7VkXp/C2odkDGByc8GIgpKHodRMzw2l9k/z4Hf6xxUrWzsCLehYSFM50Uuk12yLBOP&#10;WQBoB5Bpe0O1ZjXyEzAW0IpIyViKRdXVjvRZpnOkQGQKtynIOGxqL6MBsqyGgIKfxpOxjkNgk8Kx&#10;tivomWEkeB1/LQSNICNgmp7atEtK/CYmLKCSWYIM2SJbGm1SvLFEqWlUOSmaT0GGPRMp6TbCJYWQ&#10;sboXSMko/RITOx92ZxpSaZdSqXTue+GVFzB/cTTGT/kSU2ZOQnZeABpPRq14yw+dxr2b3+LOtbu4&#10;0noN1y/dwo3LX+HYgSpUnjiLy61foelMK8qPVOD4oRM4vP8otm3ZgfWrN2Ajy6aV67G2eAXWs6wt&#10;WYkNy9Zh7fK1KCtdgbKyVVi1fA1WcFpGBbCsqBRLc3KxNMKnXnaEYKBi8BACfKKr+b4Zw8bj5sXU&#10;MA6qIneYGiM1mgsHVJ2ezqLxTdR1II03bwYKQk7TByeHQMsnGMIEYJjKokQ5nByvgUy2RoHLJeRy&#10;uA4DRjkb5YSUDyql3SoKhfhEpUpTtTW/U8vZvDBVkceDokA+Wk7Uon73CRxYvg2bIqtRkpaLjKkx&#10;SB87GxljpyB96hRkzKX0nc8n7sJYZM2Oh2NWGtJnpCNxciySpkWhiP+I5ZkxKImdi9WE8poli7F6&#10;0SIUz52JogXzULwkDlv9ATiiZuOlR/vgsT7d0L9PV/Tu3Q19+vZG73590bt/P/TmfI8eXQmb7ug/&#10;oDf69uuJfv1749HHBqL/QH3fC9169USXHt3Qoxd/y9KrZzd07doFnTt3wm/v/zdurzvmzJmFVbSB&#10;6zZtQ8HSNSwrsWzFSuzbtQ27qDKX8rot5/Ur5rUt4fUozaPFDtiwYXkEW1blUMmk0DLFI2rqewze&#10;Wdi53s//I5/6GVQbBId6WKtvkmpWBA4r4GSZqGpoiUwrVC4zLYOldhg0BjC+Jfy/tkNGoDIQIJSU&#10;pzHV19H8bNUyaZ2gptyeBRlaAiVGpWTcVDHeOSYvY1r9qqbJrcSytiHVpFwJwUC4CDDGMjEoFaRS&#10;AOpJbWwHiwUYgky2g8XkOmh/rMGt1PZFA0txmzxvnY9AarZlQNCuMtqLBapFyEybSWtn5V40Zozm&#10;swgbAUZ9lQQYFeVlTC0T92uSt7wWyg11tErWcBNKYAvo6qVt9tu+b+VxTGth/qYjJ+NzJ1L1xSOR&#10;D7SYRVFIiluClMQ4JCXEUt1wmrSEFonfU9nEJSVgcXwc4qlqUtPTkenIQAIVkKxSTCyPz5uJtMxk&#10;JBFO9z338u8xc/4sfDn1S8zjCqFsKhIGrQac2rnxAFobr+DujR/w7Vc/4+ubP+LOzR/QWHMdZ2tv&#10;4vrF73G17S4unb+J1qbLqD3dhJPHqnHsYAVOHqrEoR3HeFPuw7blO7CmeAvl9FasK9uBtWXbsWGl&#10;nowHqDT2Y8u63fTyu7Bu6XrK6hI+BfNQ4A/zRg1i07Ll/G4dNq5ai03rNlLSb8TaNYTXujVYuWo5&#10;VivXQzuxfmUJ1i4txBraprXFOVhPq7aS1smTnsibxMZACJDc6UiNU9WdnZDRmC2CUwZCfhvPN5n/&#10;FA0nqZHrCCRVmRNwuYRJxK2aLsFMw26qha8a2hFKgTSc3LsGVxpPoPXMSTSUH8L+jWuwKb8IG4I5&#10;WJHlQZnfT0W4Cvu3bET57n2o2HsSB7ccxZ6NR7Bz3T5sWb6Onzdhz3KC1kELFpeEophkbHAGsSun&#10;FKc37mHZj4zoGDzf/1EM6NUbfXr3JwweQ89+/QiN3nioaw906taLioafu3dHl25SLz0Ilj5crxfn&#10;e6IbwdKJMHmgS2f89pGH8VCXTujcrSt69OzF0psKiIDq1RWduz6MTp0fxJtvDyZclmP99gPIL12J&#10;wuJi7Cdk9mxciVJaYpUy037GixIqQUFmbZlyMjkoCdpoPeIx7cs/wp0+wQy/WRhMMje8bIipWRFc&#10;ODWKRcFngCElw6AmkPx64nOqBLFZn9NsqiEDAJc6QDJ4TGJT9oPf0z6pdiiQpQGo5lOBSjnM5zZU&#10;46PEbwyDSk9z2iNBRlaJSkZJ34h6X3tlu9RYUD29GXwM3H8mfnk8/Kwamg7oCDamkR1BI8hoGvHH&#10;c6r7ywKMasZk17wa80X2j+cmOOl3FpQEBEslqSgvJeulXtjONNqldCoV5V4EEtOFwALLr3AxORnl&#10;UhYgi4pG48EINKajJotUkmrxglxuasvaj9vD/ZrS3uJXv1EbG583ifaM1lJ9j1ITTDV1RloyMtOV&#10;wFWCNwG2TKoZxlQCl8WlJiNBSsdmQ1pGKuITF9EqzUQsIeOgksmwp8DmoJJ5efBrWEyfNY1P2+gl&#10;vNhqR1GkbgA52LhyC+qr6nDrym18c/sn/HD3F/z8/Z/RdvYmrl24h69vfI+vqHJuX/sad27cw41L&#10;N3Gp+SKaG1rQ3HgBdwmkv/zwP3D3yvf49s5/EFJ/xZ3LP+HOhe9x49zXuFh7Aw0nqYT2VtOWncSG&#10;tXuobDZiVclqrCooRSlhs7pgOTYv38Qn5Daqoy3YsGYrdmzZT2u0B2vWbsLqtWuxfBntW3EZlgcZ&#10;3NlLsbN0DbZQOW1fvda0FA7SJgVo/zyk7eqlq7F7yz5CaRW/81otgKlS1BAtEtBQm6r29vAGIVT8&#10;VHS0gTkEToSQUe5JpajAb9qqZFOBxEwbjczoaXAvXoyMhQuQOG8mEmdPQPLcqUiKmom4KFVDKmvP&#10;f2LmIiwLZGBdkR/rS0JYVxzCalqOdVRW2wnFLYUBrA6mY3XEjh2rinFi7x6crzvHmz+MxwYNogLp&#10;jJ5UJt369EenHgPwIAHxUM8eeKRHb0KGIOneg8Dojp69pGT64NFHqXB6dkX3ro+gR/eu6ELAPNKl&#10;Cx7s3A0PEkz3d+6ORwinLt178je90a9fb3Q2FusRPPDgv+O5538Pry8b69fzOq9cjr3bN2E3IbOU&#10;oF2W7cLSbCdKwk5T66TxgNeU+bFldQTFnJdlmvTFC4TMeOzfXEwgJ/AmlwKRCmCgKhAYAAKMiuS8&#10;2otoPJlsKQQBiIEpsChBqloYgSXE32iq0fSsqnCpBIKGKsTvVLcCJZUXcX+cmlbCakgWR2thQcbr&#10;lD2ahbys2XyAUMXQKkVklQLcLrdhDValnIplLaz8haaWiukoHepDcDHN9AkafVYHRB+D1yRX24Nd&#10;Y/529HvqsC9SE8qnGMDwdx1dAwSfzNQZsKfN4JT3FZWMAUzGfLjS24HDIlUmVSLlIhWj7bkIHZMn&#10;4j6kbkyNmNm/LBavnUDC37hpG1XN7ctST2wrn+Pib9y8R+32WFokwoXQULJXrXkdWYJIEuxZabB7&#10;bEh3pSOZEEly0C4xplKzMpDpzqS6WYw586YjPmEhlU0KFU4SMrMycd9b7w7nBy8tUwIWxvFC53kJ&#10;GlqBgmJ67K04cfAkPfopHD94GqeOVuH0idM4tu8UTh2pQW1FPeoIofqqWtRVnuE8rUNNPY4cOo4t&#10;m3bQPp3A0X0nUcF1a8obUU+lU3OUSmfXERzYuh8HWQ5sOYBdm/Zh99ZD2LvzGI4cOIVje0+gYj9/&#10;t78cR3YcxaHtx3Bo50kc2n0Kh/aewsF9FdhPRbB712EcOHAUB/Yexj5V+W4/guPbuO6mg9i7YS/2&#10;bdlLa3cI6lrgzEpFWWERKo+dQe2pJkrvAC9wKgqyg6YFsDoYqhdzRz5GVfTKBxWEggwCNeBzmUZ/&#10;AU8Gv1d/Ii9vTie2rlyK47t2YOfqjQThRuzfuRdH9uzAiQN7cfzAfmzbRGguL0FpWT5WFgdRRsWU&#10;y3+kN2Ee0gmnhOkTsOTLL5A8bSqyFs9HwpwpSI6ZhbQkPlWpDj795H3aoh547ImB6PdYP3Tt351g&#10;eQQP9yJwHh2A7n37UqXIJlGN9OhBqHRDX9qlxwb0xHNPDMBjfbuhd+cH0Fvw6PQgunSminn4ITzw&#10;SCeWLni4S0+WHtxGH9osWi+qHuVwunajffrtbzDosSeQnp6BrVs34uThfTi8cwOW5WRRLfqwMt+N&#10;FQRuWZ6P18lOdRrGqmIXCjVWsDcRMya8QkjMwr5NhbQlfOJTgaj3b8RndY4UWH5tlGeeurIoql3i&#10;Z970JvGr2iVOOyCjz78WfjajwqnNDFWIipLLYYJCXQvUe1t2xk3IOAkZlwI1czqV0Qzk0R7lqAqb&#10;aibsnksbpqEilKylUhLUBIl2oFjqhaqDAdqRo1HQeqQQpEA88UaVuE0bFet3Wkew6QCMsS+c6rOZ&#10;FxwEBcGK56uaKNVSSZFk2GaaHIxDVdhOKhd7FD+rbQytEqemcD2BSTCRGlERXJTAdfA7M76voMXt&#10;dhRTzW6OSZCT0lMfJh6nvtcxuQlkexxSU2SLrKpp9UlSB2INQuUkXNIcVDWcT+byRD5kU52ZyHA7&#10;uMyGmPiFmEclk6TRF90EEa1VpouQGTx4KCHjxsyohYhJjkOQN0yIfjs3pwD7tp7A6eNncHDPURzc&#10;fRx7dxzCnl37UH64yoDmAD8f3HUIB3YeoDrYje0bd2D7Vsr7ilqcqT5L63SGgDqDxuoLqDlZi7Nn&#10;mnCutol2q47TRjTXn8V5qp6zDecJpyYC7AyhdhpV/E3FflqufeXYQwjt3nyI5Qjt1UHug4UQ2bnt&#10;CHYRKjso57fSUuzYuI9QOYK9G48TYBW0erQjmw5Q9eyEuhUE/BoHpRh7txzGqUNnkBsMU0LHmySz&#10;OjNqnFz1XM5V1XU4YPobCTZF2Tm8WTVcgtXQL+ClZQp74bWnm9zRX7/73gxV+L/+9r/wX3/5n/gf&#10;f/9/8J9//y/8x1/+E3//5e9Ufn/CzcvXcePyVXx/9zvcvvEVrl26jmtt19HWeBmtNZfQfOoCzp+8&#10;iLqjzaguP4vK041oajpPP5yILgSDErv9BvVD9z5ULrQz3ft3Qe9BndH/sQH8jsqmc1f0pYoZSFXz&#10;KC3PU/174qUnemPw7wfhg1eewevPDsSzfbvgaW7n0Z6d0KPLA1Q3Dxtl04mq5qFO3fFw5x54+JGu&#10;VECD0KsPFQ3VT19argcf/A2eefpJpCTHE8g+07kyz5uCPI2CF0g1rYFN58mwHSs1Pk1eJpWOA7m8&#10;YaeNexlF4Wjs2ZDPwGaQqtMib+4wgaOexx2tYKVoBBkzvAOLEsLGJhEilnqxYKOiebW3EXT0WVXc&#10;FhSstxWYavKsaKoZ5WNUjU2g0wK4M+PhyWCA2duH3iRYsl0zkeudy310NMRT9wXaCm2PAa8qYAFD&#10;Y8WYXIrjn5CRchBopD7CBGogK57nIpAKkFQ3DGABR0naX3MkPFcz4LhyNjwvJ4GjMV9+bRzH4rTz&#10;4UMVowGqHPZZLLNNTZM9k6ChTXLalJ+x7JKBjvot8Riy1PKXsHDxujm4TfXAziIEnQSZEsIqpmUv&#10;4aP11FhQbWgMEHVOegjwf5qZppqlRaYmSVXQ6RkaQ4aWiVCRqrFpCAfZIGe6AUya0w6HJ4sWKhkL&#10;Y6IJmVlYuIjHTqWTyd87PQ7c9/a7gylpHFikJE9mMnwRD3yqrvXlEyIVuHfrR1y/+BUt0CU01Lag&#10;oe4s6k434/TRepw6XI1KQqiaAGmsPIdz9Vyn7iIutNxCY/1lnKlqoXppwekjTSZB3NZ6DRdar+DK&#10;lZv46s43uH7za7Qx4C60Xsadm9/gRtsdbqcFP9z+Bd/e+IH26xbami9xu4QU1cfp43VUU2dwaA8V&#10;DtVMVXkTyo/X4uihSjTUXEBL41W0nv0aree+wYVztG+Xv8WZylqjSlzOZKwqW4XzPC6tt37Vaj5J&#10;klFSGEZeJEC7ZCmYHEImn4ApzMshcLgsksObwmMaFUoRqYrbrOejZYiE0VR+BpfrL6LtzAVcbryC&#10;C7WXcZZQvXz2Gm633cT15stoOFGD2+eu45e7f8adO9/iTz/+Bf/Pf5JM/8HyP1j+f8Cf7/0XIfQL&#10;/uf/JKT+6z9x4sQBfPD2H/AYlcujjw6khemFnj37UWX0w4ABVC29H0YfKpae3buhX7dueLJ3L7ww&#10;sA8GP/8EPnnzRYx57yVM/ug1zBn1LmZ8+hbGvv8HLnsZw/74LNd5DH94qj8ep2Lp3rkTHnrwIcKk&#10;Ezp16ka71Rc9uY+uPahmunZGr+6d8MgjD+D9D94yTctTYubQ4zNgbQxIB29MWkG/PZEByKBiEBYE&#10;k7Eij/bSGYPJY15Eae5C7CZksvnEVy5FjcI0YJLUS0eV7q+FN3+HkhFkBBE1zLMAI+h0QEZV1xoN&#10;jt/LNvlUG9WhZJSrUTsZDfNA4LRDxpURA2daFC3HFKt2yTOXSnSmSfwGXRrrV2824Dnx96ZqWUFI&#10;YCgIzYh9PKaOxK9ZLpvTUVwWYPwujUin33B92kLTKI7nYw1MpSmhRAgqgRvgMQsqHgJHQ3RqcCsB&#10;x54xl5CZDodjFsEyk59nIjNdsBFk5tL2/RMyJpFNZSKwCTYCi4qDMHFxf/+qav4VMrJUaoSnzpPW&#10;mMLK46gkICN1EWJj55lhGwQZq31MIlL5We1lNGhVKq1TGpVLGq1Soi3V1CClEESxiYsRvXD2r5Ax&#10;A1kpJ/PSa3/Awlh6qQXzsDiRF5RBlOVyISdYguWFmxiQl3H35o+40HwTTQTIxQvXTHCfPtHAAD6L&#10;mopGVJ6sozppwXkGVguDqfX8TaqTK7h97XvcbLuLs6fbcK31a1y/chetrddxhsrldO1ZVNWfR03d&#10;eVTzyd3adBUtdZdRc6wBd65+j0utN9FCwFxoYdA2XEBd9XlasmZCpoaWhBZqdznLSRzZfwpHDhI4&#10;3EZNzTk08Hiray6ise4KLvI4ZOEKc/x8AsRiWelSXL90h+fzPfbt2kWZmm56KOv1Inm52aaBn1oW&#10;a8iIwoJ8wiafvy2geqG6U58tWiv1cDbDVhBGRRrPOIVWy56PZcEyrIyswPLACpQFV2Bl9nKsL1yO&#10;vbRR20pW49DK3Ti4mnZj4wGc3n4cZw/V4Nz+GjTs1vQcDm48hgPbDuDmxTZeyxMYO/pDPPNEHzz9&#10;1GPoR3XRuUt39Ok7AL169UXfXr0wsG9vqpfOeKxfT/zx6ccx5KXnMPKtlzBz5HtYPOFjxEwYgoQp&#10;w7Bk3LtY+MXbWDT2fSwc8x7mjnwLs0cMxuRhr+OjV5/Bq08PRP8endHloQfx8IMPEyhd0L0XIdOz&#10;D7oSYD27daG9esDURsXzSbV1bSkKw5lYXRLAsnwXluf7sKKQNjBftUyZWFGUhWXqPOmIwZQxL1H5&#10;LDFKJpe2xeoOYCkZQUZg0bRj3nyWMuANL4BIrQgqlpKxaqJU22RqnAyIYggZ5XQELtUMqf0MoURI&#10;SMnos7apYSysfktRBMUMHsts5Ljaa5d87ZBpVz5KIitx61XNiwLQ2B8dC5cTMh15Givh2wEZ1S4J&#10;JLKAgoyOX4rHWmaWG9gQUrRz6uioAbA8PD+39kXYauAoTbOoZDLTZyDLMZt2SbaJgFEDPAftEr/L&#10;olVSQ7wOu2TAZ0DB8+RnJX8FFqkYKRYnp1kdkNGUy3QsWl/HLcDIPsm6aSwZZ0Ys4hPmIy4xxsBF&#10;kJFtSqbLSU2JR3JKjGkXo9edJKamcKoR8WijMlONkpkbPR2JSVRpLhuSUuKQkp6C+958/2MkpGVh&#10;fkwS4pISzXi2CqiCnDKsLdtJ+d6Iiy230XL2Js41XEVz0yXUVp9DU30rYXIZbS1XcInguXKJT+0r&#10;d3CRauX8WVqAJgKp+ap5orfVtuHri9/g66vf4etb3+P2ne9x+cYdnGu7iloCpLbyApoqaRdONKN8&#10;XxXB0IyK0/WooO06dfIMyk/UourUOdRXtdJiXcGty9/g9sV7qKCqaSb4rl+lerlwFedaL6Gqjuqm&#10;qgHHjtWgsryW1u4Y8vxZZozX0sICnKtrMVXxO7dugmqLSoss1ZKfl2uGhrBaE6tBX77JS+XnFlHF&#10;hKExhiO0URoPR2O7BJwOLM8rQb5nOQK2QoRsXO7Ix9rIBuxbsx81ByrReOQk6vYfxHHayLbjZ9Gw&#10;txYVW06igkCp3nQU5atp9ULrsM67DsW2ImwILcN62rMZXwzHH54fhN79e6Fbv37o1LMXuvbtg54D&#10;+qJLz27o3rMnevboTcD0wqu/exyfv/cm5o39FAnTRyN5xkjET/4QCZPeR8rUD5E48X3EjH0LS8YO&#10;NsCJHfMOYse+g+jP3sTE91/E2PdewZCXn8MLj/dHn57djap5uHN3dO7eB50Itr59+1JFdTf5md8/&#10;+ziW5hKuYQeWUa2sLQ1itZLXJRE+kPzYtp7nX+Yzid+crDhMpV1aWRzXbpcUoFFW8PGGV/B35GRU&#10;/AwGU9vEALCK5v81D8OA5ToqHesIOtZIelIYskrqFqBczQLT8tfYH/7Ok6mR+xhktijuYxbvB6kY&#10;q/o628ffSdX4uX5goekgqbcFeBioVstZKRcFMUFgly2TIhM0lDhVwPL4CVBNTTEqRoVqgYFrxnQx&#10;6yoPstAoGZ8rmt9Jiczj1MrZyEap6KVuTtt02rtZJn+ktxWoW0EWVYyTlinL/M7qt6QErjptutLV&#10;RYH7ICxMXofbc/L4pVosdaNqak5NHsk6DrXXMY0M+f+QsjE5HFo81S6lpMUgUW1e4hcSGGr1G4/4&#10;+MVIYElKWmwa4MUSQvMWLUB8skbIsyGB60QtmI1o2iXlZOzOVKSpW4HdhvuKV23ExVvfovXaVzjb&#10;2oLC4lwSNhM5/mwc4hO3rYmQaGZpuY6LbTfQfP4Srl/+iirlLq5duYV7d7/Hd9/+hB+//5k24M9m&#10;+tWtu7jcRvAQQNfPX8PFulacb6Ttoco439hGK3MRl1uu4SyXN9BSNZ1qw5UG7v/0JZwhaC4230ID&#10;7UdlRT0qT9XSKlE1nWpEU3ULbpy/je+u/4ifv/oZzbRv16/cxrff/oBbt25wnjblArd94TquXbyB&#10;a5eu0EZV0t64TTuJlUuXElQE5Jnz2LFlE/LUuY/BYvpI5eYZ0ORTqWjwLI1HU5ifTyuVi6Bf3RsI&#10;n3xrjJo8wibXF2QgRVAWWYVNxTuxvWQv9pZRpWyuNDmWWwTzvav3cOvCbVQerEbjiSY0E9hXqgib&#10;g6dQu+cEqrYdR/nGgyjfwN+uWIfD69YjceZkvPzUADzxaH/0oHJ5pOdAKooBVBb90aU77Q3ty8Be&#10;D+O5AV0x9IXHMOXjt7Bg4ghkLJgOX/ws2GZ/joTJHyBx8rtInfoBkjlNmPAO4se/g0SCJ27SB1g0&#10;7m1Ej3wV0SNexuyP/4Bx7/wOIwc/jzdeeBL9ZY8evJ+A6YpuhFv3Xn3Qjcqpc9dOePD+f8PQd15D&#10;QcBJu5GGshxVYftMJ8r8YDq2r83D+lI/iv3pyOZNO3Xsq1hTYsOOtSFCRgGq2iR1H/hnPqYDMiqm&#10;+rrdQplOg/zeDOhkPus7JWLba6CkZrjcNJxj0P6zLxC3mSW7tJD/I67L33gz48wwD1k2jYdLi+Qn&#10;XDrax3jUPsbKx4R9alvD4OOxW0neOO5TeQsLNgpi0/OagakAVe2MlzbJp2VUNqoyVr5FNtCqSbJU&#10;j1SRgaMBq8DD4+V6Ov+OlsAdFtCVNhv21OmEjYZ6mAV3hoZ9oEVicQg0UjNSNQSUR/kYwsPkhni8&#10;BjL6zOsrwDipbAw82j9LrbhVK8V55ao6wBig5dTL3QQZhz0eqQRyBi2wWu0mETZpGQlITo1FJoGh&#10;8XzVujc+iRBKSDAlKZ3r2eJMl4LFS6KoemJorWipCKNUtfiduXAxtu47iBXrN2LLzq0oKMrhwaTz&#10;HxnB7o2HcencTfzy/T/w/be/4McffsZPP/2Cu3e+w52vvsWNW1/jpz/9FX/+8z9MnuFPP/4VP//8&#10;n/jph78RRFQ1VDIXz17BVUKqpZm252wbGmrPoepEFSoOV6L8YCVqjtej9vg5VB6hAjlcj2O0EKeO&#10;N6CC5XR5A8qPnzE1WUf2ldNOHMXhbcdwhMF5dMdxHN9fgcMHy3HsyCmcqaiiGjqN5qo6nDt9Fudo&#10;rdqokmpOlpuex/b0xVQhhaitIGRq2gw89P6kshKqF1kkKgijXgrVp0ow0Wh7+SjOK0I4GEC2Bogq&#10;sJarRirb5UaBN4xjO4/gxM5y2iBauDWHcXTdERzafBT7Nu/Hzk17sXbZdmS7i7F9zU4c2LIPJ3Yf&#10;NTVnTScb0FLRiq+bCexzV1Bz5Ag8yYn447NP47nHB+GJQY+Zaukuvagw+j2FLt36omfP3ujXszN+&#10;P7ALhr/6OGZ9/Bot0WdImjUW6fMnwblwMlJnjEDylKFInTYESZOoXMa9gcQJ7yJp8vtImPge4vld&#10;DD/HjH0diV8OxsLPXsX0Ic9j8pAXMeqdP5h8Tb8ej+CRhx+kRetC2HQj4HoTcN3wwIO/pVXrgtj5&#10;s1HKa6phOZcXBGmbfLRQGdi1oQgby4JUMmkIOqJol17FuqV27FwXIAj09GTgttujjnyM5gUY6ztr&#10;aoKu/XurbYmKlXzVMssytedoFLBOqhFuX10VzEDahIyG0jQ9tvk7L+2SI41Bxie+z6GxZDT85izu&#10;24JMxBtlICM1oyEXfAxGyxYx+FTVq+BlMWPAKDCN/bGKVwCSOvOoUZ6ClrCg8jItefm9FIYUjYCi&#10;Y1d7GSkZc14sapVrXqlCSEq1eQgSDSRuXuomm9QOGaNwCJhfiyAju9QOGeXDpLQ8qqYn3Iw64bF2&#10;WCSThxFwjZKxFJjp3Mn9y7aZfI2G3nRoeIZE2JSHSU2mkonFIvXEVl+m1CQ4XJnw+B0IZXtMasWt&#10;IVwYD1k+O5XPfCyJmYc4Th0O2qiMFGhozvue/+MfEG9LxZdTJ2EBPZVGqlPv4+yAXlh2AF/f+AX/&#10;+Avwy09/J1zu4dtvviEsWnC+5RItCq3SpRu41Had6oHKpfU6bVQb2s5fN+V6G21WA8FCe9Wq3Epj&#10;C2pogaqOVxEwp1CpxPGxWpPfOUXYHDlQhUP7K1F1+hwqThE4h6tw/HCNyQFVnqB9OlSNalqkM8dr&#10;UX28DkdpSZT0PXaE6xE2+7dSEazbhoMb92HXqr3YtmI3Ni9fzwDwUCbG0gLmYtfmgziytxJpielc&#10;JsgUEDghqpkCKheWglwUmtH2slFKKJXkFkLvf8oRiLSsKA9L83Pgz0zHmqJi/InA/cs3f8U3177H&#10;vUvf4ObZ67jRcoM28TIusVTz3HZtOICzlefQSBVTcbIe5bRy1eUE67GzVG5NuE7ldfLgbrz/xqt4&#10;asCjeLTvo+jbZwC69+6FPo8+ih79BqEzgTOgb288O7An3nq6L6a8/wfC4mOkzBiN1NnjqIC+QMrM&#10;z5E+c4SxSUlUMCkESxIVTNKE95AwnoqG1ilx8lDEjn8biePfQgoVTtzoNwma1zB3+KuYMuxVo2he&#10;fXoA+nR/BA8/9AC6dutCJdOHNk01Tl3x7//+b3jj1T+gSMlyH21Trtd0jFyW58TuTcXmDQgatMrH&#10;AJn8xSvYsJyQWR8gDPRuomhjF36FitSLGuKZgPwndDT/a1C2TztyN2rDYsb/ZUBaSWA1wKMS8S4i&#10;+PmdSQjPN/kYjUUT9MfyoRmHjJT2p7hjBh+gM5Aj0PgEGSV9ZxMw85AT1L50nCpSLQxEBqWxNISX&#10;9qtjsRK5ggtBI/Cp1S+BoqBX0JpGcCxSDFZvaIGA1oZFjQytvMx881nFDOTNa6OaLY8SvDbrbQUa&#10;69dSNFEEiHqTU+nQLqmWSfkl87YB5WGoaFSjZYFPCoog4XGZ92ATcgYyLL/ChctUrHPg94RMlrZF&#10;5ebMjEdaisaJUQ/rVFqfeCxYOAfzWRbHLEQG1YnLlQxPIBWBiBPhvDByCwvgC/sxK2o6ps2cgLR0&#10;Xm8NPq8xokvycN+wTz6Ey+9CXGoc0kiwcESDQ+kVpiuwrGQX1QTtTP1ltFKJnGtqJiga0Nx4Hjdp&#10;r27KMl38inC5hestt/D15bu4dek2rrfewNf87s8//AXfMQi/vvoVfvnTX/CPv/8H/v7z3/CPn/6K&#10;f1Dt/OOHv+O7mz/gq9vf4QcG6pULtEwNl3Hr5ve4eu0OLl+8hQvnr+J800W0NrXh4rnLuEYLdpmW&#10;7faNe2hqvEDQ3TQ5nps3vsadm7Qnl6/i7tXbuHvlW3x95TuUHzqO3LDegLkQq5YWorFGdqmNN2CQ&#10;//AMLKNy02DlpUVFVC4ETm4EGpFOw1eW8nNZbhFvPtonM25wBCWyVqEAfOlpWFdcip+++g5//+Ef&#10;+Pne3/Gnu3/FvWvf4Steg1ttN3Hn0h1cOXsTtSfPspzByUOncKr8jLGApwmb08caTM3cN7duIxyK&#10;x9NPd8OTjw/EowOfQOfOPQmZPgRMX3Tt3Re9evXE7x7rj3eeewyjXnsGc4b9EbETPkLCVEJlxhe0&#10;QZ8gfvJHSJv+CQEzxNikZCqXFALGNmUYkiYORdx4QmfSEMR/ye+oZlIInsQxbyGR9ilm1GDMHv4K&#10;vnz3eYx483m88swA9Oj0gOkD1YkqpguPoXvv/njg4UfQrWtnxMyPImi8KA07sLrIjxWFLmzX+L55&#10;GSiIpMJnn4NJo17GxuUO2iU/QRDFG5tAYIBZjd1kE9qBYQoDgwFngrgdOALQvyoatabVS8nUg1nV&#10;zAEGqvXqEjXAE2DmIcyiYR9UW+TzcZ+BGAZQLCHDwGaQBvT2SO805NIyyTZpzJmAS6PlRdEGC2ba&#10;trV9qSDt3ygN7ZfHIegJGMprGBWh4G0PXGvIBQHGCt6OdUwg8zcu/U7nSZhkUbkov+JRbsS7mDCI&#10;NiXTJuUiyFij4+lNkual++m0SASL1dJXfZf+mfwVZDResLFNBJtqstTupaO62gznwHXMelzn17yS&#10;huUUKLmuGuQJMqnJCxBL5WJTx0cCRrVKbq8NTtpj8WFB9FzMnTsFE6aMxPipYzFt9myMnzwds+fP&#10;x+zoWZg4ZQzsTg0wngRbejLtUgruG/rhe3BkZSCd8saelYxQWP15FIA52Le7CufP3UJtjaqumzl/&#10;Hq3nz9MGXcIF2qCzdZdxoekmbl38Frdav+bT+yrazl7EJX5/QzmRi7RJDc24fK4VreekcC5y+TV8&#10;c/0On/ZXTPXujZbraOa2712/x+Xf4ibVz91b3+HqlVv46haXff09fvj2J/zE8ssPf8Y/fvkb/s7y&#10;t7/8J5rPXcQ1wuavf/8f+Md//Bf+9rf/xC+//Eyg/Qk/0t79/MNfCaI65OU5YOcTYt2KfHx19Qau&#10;tt3A5vVrYcZPKSZQKftKcguMmsnPVfJXY9OEabNyUZxTgIhe/aJGexpqQjYqO4Sg3Y7iYDbqTtWh&#10;ubYNZ6sv4ixtWGNVK+orG/i5ERfqLuJyI0FZR6XHa3OJcLzUyuvD6dXz13CBqu/K2VbUnDiEiRPe&#10;wnPP98Cgx/ui38DH0K3nAPTuO5A2ibDp2R1PDOyD158dhFEEwOzhr2Px529jybgPjZpJImgSNGg3&#10;QZI0iSpmwvvInD4MqVQuyQRL2qRhtExDaJ0+QOKkoUiY8AGVDdXN2HcImXeQ8iVt1BdvY/5nr2PO&#10;8Ncw5aM/4pPBL+D3j/dDl4d/gwcfeQgPd+uKbn360sJ1w/33/xavvvR73qjpKOU1XJqjQa2c2E67&#10;VJqnLhtp8EjJjH4VW1Z5CJkA7dM8Bi0tjUa8YxCb3seEhKZWuxQFioLZymlI3eiNBh2qxwzopABV&#10;c/329fW+amtYTq6v3tgEm8b21cvg9II2n38u/P7FpoGZPY1BzyALOqcSQtNM0lc5GVkm1S6pW0F+&#10;hBaMALB6R7cHIAPUyptYx6X5DsWigFVtjpro60VtQTVuo3WSQlCOxiiKdsh4eV56ob2qqzUIl2qX&#10;zCtseW4Cj3pZq6ghnuyR9R7suQYw5p1LaVFwpBI2VDUGdFQegoaORSUrQ90OrOtn9svjVZK343tz&#10;zCwdjQVVzOtydXxc32qwFw9b8kIsWTyb9miBSfguXBJFkHyJ+fGzsSRpEQr4YF27aT3yl5Ugp7QM&#10;ucWrkF24ChlOLyZM+hLTpk2EM8uGLKqYNHs6ElJtuG/4xx9BL1kTsZyUQdnqOKh3IPlysWfncVzh&#10;0/je1z8Zu9Pa0obWVgZSw0VUV11APYOnvv46Ghquo+7MBS47h+raVlRVN6OGFqn8RDUt0AnTefLE&#10;kQqcZKmvOIOWmgYc2rYT+zZtx5WmVlyqOYtrdS1oKW9AA61EW0MrztFaVVfWUUURaq1UM/UtqKts&#10;pAppxrlaztNeHdpx3FRrXyGYms8y0KmwLl++jkss16/dxv/4j/+Jr29fp5JxID01CuuX5+EvP/yE&#10;//Wf/wu7dm7jRU1Caa7DPJGLwnkoyslHnjpn5mlcG4IlTNtEy5SXnW0G49KyfLUK1iiATjvWFi81&#10;Ku1P3/wFP939C36mGvvx6z/jT9/+jL98+2f87bu/4db5ezi4+SRuXLhjGuC1NLQQzBdwsekybV8d&#10;qo6ehJ3/vDdefhpPPzEQgx57El16qE/SQPTo1R/du/dE317d8fIzgzDslWcw6YOXseDztxAz9l0s&#10;Hv8hC9UMAZNEkCQTIKYQLBlThyJjyoewCTxffoCYMQSJlA8hlMhlsePeQwzBkkDIJHAaN+otLGgv&#10;cz57CxM/egPvvvIsBvR4BJ0euR8Pdn4IndU1gUXtZro89BvMnvIFr5/L9F1S8nfXpjJCxkk42+Dm&#10;03jyqNexdXWAkAnDzyevqnBlIwwUWDoAY80LHtb31jrtcGExgSN1QQBoat5uYGyNwKUnM39vn4uI&#10;k5BR1TWLqqRDhIzApBa/WWkx8NIuBRyTEdEbIzVIlVfj+lrDRIRYVLtkIGNsjhWMVjW2likBLSVl&#10;WY6OPIzpWMhlZqgKj175295WRusycLUdk0gWUBTMPF8NTvVPYCkRK/jwvHyL4cicg8xkqRcLMpaq&#10;4XwG1QvVjJtWSTA2XQ1UuyR48PgsKyTYWdfK1GRxmb4zCkfHzHPoyC9p3qgZnZuun4DqSTDdLxIS&#10;FmDh4nlITE7EorhFmEALNH3BDETHL8Guwydw/vrXqG65gYqzt1FRdwtn277FmnVbMW7MaAJqPrJc&#10;GYhJiEFh2UrUnb+C+4a8/z5PLBOLF9PrZaUgJ8fHk/UgN5SHvTsP4QaD6PrVW7hsGs1dxYULV1Bd&#10;04raumu4cfsXXLr2Iy5e+wmXr32P67f+hMssV27+Cddu/oRr137A+fO3UHWaCqj5BlrPXkKLqpC5&#10;47b6ZpwmfM5V1uI8LUTNnuM4umEfjm09hLryetTT1pymraisaMTJ47U4drjaSgYfb8Spw3U4c7Ae&#10;dUeacKH6Eq4QctfO38ZVWrbrVxnMBMwNlh/vfo9LZ8+hKOSHKzUWa8uK0EaLpdoypz2D/nMJVpZ6&#10;sTSXSiaSQ4VCkESUf9EQoX6EAyHkhXKRHdFrWPJRUJBjLJNaBPudmViel0dbdB3f3vqR1ux7WrRv&#10;8FUbr1frTdxk+fbKj2g4fhlLgxt5fLR/LVetWq/W2+Z4/0o4tdU3YMzHQ/D8IELmsd+jZ68n0LPf&#10;0+hCJdO5Sw/07tkTzzzaF0NefQ7j33+ZKuY1guBNLKYKiZ30EW3Sx0iY+BHt0IdIIUBSqFhUbIRN&#10;yvgPOD8UaYRQIgET9+VHVDu0TlOG0zrRPhE+CePeR+zotxA3+h0sHvMu5hMy0aPfxYwR7+CjN17A&#10;7wb1QtfO96NT14fxcNdOphd3JwLnwd/+Xxj86jPIC2RilQYnL/Bj1+YyFGan8zoSMmlzMWnkG9i2&#10;OohtK4PwZTDoCQyBRn2RpGqs6SIGuQKaEJF90vdcZtblzW9gw6InfwdkgsYOqYrZUkfmN1QBEVcU&#10;y1zOz+Z+VC2t6mkGYkYsXGmx8PJp78+cjGxCJuK2Er7qTqCxafTWSK2r2iyT3DWQkZKxapGC6nOl&#10;WiVBh8FpQYbKhYEpu2QUjIvQcVi2yVgoFgW/SfzyGK1Wv4QJz8WoB8LC5Hu4zAwLweUOQsWRpipr&#10;Nbqbw/mZLLNND3aX7JKK2soIOO1KxqUpQSa1ZF70r21x+6aBnY7BHJ+Awv0rgc1iRsvjctMeiL/T&#10;956sWGRS8amaWj2tUzMyEZucgpHjx+GtYR/h0y+nYunGvTjdchN7q1tx4Mw1HKu5gaa2e9i4ZQ+i&#10;o+aa4TYz7SlIIKCWrtuMCgqS+6ZMHm/GrU2MX4y0ZF5IXxb0mg2fy4VNazfi+pWrtC038OP337P8&#10;gB+++x5XqBTO0wJdON/GwLloOlBear1GxXGTdoowIVBamm7g1uUfcaPtB1w8exf31Iv79g/4hgH5&#10;zc0fcff6d7h99S7BcxWN1W2oP3YOp3ZX48yJc2iqvYhztBI1VERNBEIjSx3Xa2i6jpMn1Mq3GWd5&#10;gqcP1aHuaB2VUCsuNqrNzg3UNZznei1olKq5cAk15adM8/9QFoOhdAWqT1q/DXi9CPpTsaxUY9jQ&#10;MkUiKMz1mUG7wmEWgikSjPC7AuQQNIWFRYSMqrkjhI+b/yy9N7oA1UdqcLn2Fm6epWU8+7VJ/N4+&#10;T8g0XcW989/iWvV3KN92Do0nWlFx6KTphrFv03Hs33QIzVUVWM59vv7sU3j+yScwaNBT6NH3SXTt&#10;Q8j0oJLpTvvUtwdefro/RrzxO8z+5I9UJG+zEArjaX8ImfjJw5HMkkqQ2KYOR/rkYbCxpBI8aZP4&#10;3aRPkDj+YwKFdoolbqJVEgmnJEHqi3ex5PM3aZfeQfzYDxDF+dmfvYk5I9/D+GFv4o/PPYqenR/A&#10;gw9SzXTthk49eqNLl67o9PBvzWBZcYtmYn1ZLkHtxo7NJbx3CJlwKtzJszGFimvX2hxsKPUgkB6N&#10;XH88A3kxoUI7w6BWj+qwAs5JaDDQwgwOVUdruaVu9FTuyMcwMPSEdkazRBnIWEWtfJXsFazU1WCO&#10;6V0d1rgybtUg0VZk0I6kMghtVDiZtErtdimb62poCNNIULAywCM8DFwUnLFQAzW9JkTDIAgk/xzu&#10;UspBNUTqea12MqqpsZRDx7uOjMrxxNAmUW3w+MxoeQSOqb4WCIwNk9JQrsRSNQYwaoCXriE4O2xT&#10;lFEuqmFSMZAhtI0NIiTU8le1Q1YNkVoRqx/TYvPZDBHaDrsO9SLAqPe6pa4suMveCTIZBHIKQaOe&#10;1hlOBxbGxyM2NZ3A2I4NO0+goukmTl+8hZ21dThIBhxtYOwy7tZv3IF5c2chMXYO7PZ4LCFL1u46&#10;iPLGq7hvxfISM4Slhq0MhxRcbjOinJtPentaGpaXFmLzhjLs3b0aJ45vZdmCk0e34+ThbThxcBNO&#10;H96CisObcfrYVpw5tY92phLN9dW41NyIr65cxL0rl3H30iV8c/savrtzCz/fu4vvv6LSuExAtZ3H&#10;pYuX0ManekN5M45sP4aak3VoqGdQNjai/HQNamibGlovo5EqoPniTbTQGl28dA93b/8D5xsIsotf&#10;46d7f8K9u9/iq2+/wfW7f8bNu/+BW3d/wU9//geu37xBC+iH3nxXnFOGI3tqcXR/I4GaxX+sywy+&#10;lR8gQMJLUZRfZIb/DIf1OpUgoaOcTDHyNHC38jX5uSgqzEUuIRxyO7E8JxfLI6XYu2Y/Tu2sQsXu&#10;KtMIr56SsuVkJa7QyjXtP4dDq0+g4UgtTu4+jD0bDmHP+uOmKn7LyhWYPPpj/OGZx6hiBqJfv77o&#10;pib9fdWsv4cZ7+WpAT0x+HcDMXHIq1hEICRO+ADxVChxE4YhYdpnSJ4+Eimcpkz9FKlUKGlTPkb6&#10;1E+QSriksBjIECoJE4Yj4cvhiJW94metn0zQxBAuUjKJY9/DklHvIOqzNwiz1zHz4zcx/oNX8c6L&#10;j6Nf90cImQfwm4c74cFO3dG9Wy906/IIHrr//8JnH7+LFUXqGBnC9o2lvGaZKM3JhCNhJqbzeAWZ&#10;9YSMn4FgVUFLpSi4GPBK3ErBCDBcrkZ3WiboWFZKQSD1o4SsCj/ze68jit9bysNP9eJT72tuQ2PB&#10;6DUo5p3W6stE2EjpeDNj4CRkXGlzLMh4Z7DozZHKx6gRn7YlCyZVRJWiamsBg7BR4HndVi96QaQD&#10;NCpGvbSXDtCYXs1cz0CG21LVsVWFrDyJbI3AqfOQndE+ZacEHQs2DttsZNlZNGiVemDbBRULLL/2&#10;wDagUQ6GABVoWEw7GEGGU+2v47OlqKSgrNIx1q+Kyd1w3ybfZJSMXocSi1SqPg2bmZaZgelRs1C2&#10;fiV+/p//hW//9g/c+OFvOEo3sK/+PI7y4X+i4RqaL93F8lXrCJlphMxc/n4RFqfEY9PB4zjRRLuU&#10;RO+kkepstngTiBr5X+8r0qtBUuOWwJmWQGkWh4xkdcgS8SkZ6Ttz/MkoCCQhj08ZjRaf519ixl0N&#10;U37mhBcjEuBNovffBBeiOLzEdL0vCcdgZWEKtq7xYuuGILZsCuLwkeU4U7sD586omvcILpw9gzu3&#10;ruLOzWu4d+cOvrn3jSlf37mLb+99jz//6S/4+Ydf8Ocf/oqvlA/5+nv851/+Az/+8Cd89/2P+O5P&#10;f8btb7/DvR++w1///mdCqRl617fDbsOa5UtNMvrOrW94jhF6UDdWlBAu2SUoLliGwvxi0yCvoIBw&#10;oWopycs3nSqlZPIJGSmZQr29MuzjTZ2JHKebwNiB4ztOonz3aVTsrULVgSqc3nMYlXsOESzVaDra&#10;gtM7G9BKedlwtBaNhy/xe8KVXvYUlc0Hb7yBp/r3w2P9B6J3nz7o2rsHQdMdXRnYfbt1xvMDemD4&#10;K09h3udUGl8OMQlc2Z3kmZ8jI2oCMudN4HQ8bHPHImXG50ieMoIK5RPap0+RMnkEQaLPw01JmUKw&#10;sCRyXuBJ1nT8h0ikbYojbOYPfwPzPxuMuYTMlPdewri3XsTw136HZwf2QpfOnXD/I11w/8Pd0akT&#10;j7EL53/73/DyS8/w/+vFutJcbF1fgiICpjiSAVvMVMyi2tq+MoQ1hU4EGQgm16GnpqyOywLJPxO/&#10;vHeUi9G8ebJa+ZmOXIbWs0CjPI1+o99rnJYoqwhOtE9B2qSwh8WAQ10LqCbsysksMRYj5BRgVI09&#10;i0pGgJGSodVSS2GfIGhZCg3ZoHYlGjHOI3iYYJWiijOA6ZgXeDTinpaZ8WC4XO8J1+/0nmwFekfQ&#10;q6q4I7CNReF8R+7J1AgRMhpLxkXAWG1lBBnlXqRcLNB0jDGjbagK28lzMn2YOvZhgNYBNqkxbVcA&#10;0365Hx6fyRexmFH0eK3N+6AERL3YLTMByUkxSE1PQbItFTHJMZifPA+z4mZjQVocth85geN0Cgfp&#10;NA7XX8OpxlsUAbdRXLYCUXOnIC0xGunpMYjPYJwfLcexxku47713B8OWmoDZs6dg/oJZJh+hV83q&#10;PUt7d2zF1bZW3Lx4EddaLqCt8Syaa2rRUF2DI/v3Yu+WjQTGUmxcWYgyvZmwJIiSYify8tJZbCgu&#10;ysTKpVlYVpiBZdkJWBGJQ2mA8pekVhWnxz4LaSkTER87BqmLJ8GVwIuo1oKJ/KdmpKHA68EKWp1N&#10;pSVYV1iINQz07StWYOfqVdi1ZiV2rFqKXeuX4sT+tVQny3BofzEOHc7G0RMRHDkaQeXpZThyQHkC&#10;O2+cJJQWZ6K+bi9u3jiD5cs8/EfEYmmRH6WFIdNRsoilUNXUGuazqBhlBUVYViDIcFlxEZYuLUQR&#10;FV8eQexJT2ZwRXDn0g1cabqE+hP1VGP1uFDbirOnG9Fw6oypPWqquIyDWypx6ew1tFa2ouXIJZzY&#10;Uo3G8osoy1+Ll597FQN7D8KAPo+jp1r19uyN7n17meExB/Xsijee6o9JQ15CzJcfYsmY95FK1ZK1&#10;YDISZ4xB/NTRiJk8EosJkthpo5Aw4wukzfkSttnjkMzPtpn8PH0UAfMplYzyNgTLZCobwkWfE1Uz&#10;NZ6K6MuhhMz7WPSZuhu8hdkf/xFT33sRE99+EZ+98SxeerwfunV6GL95iOqlcy888ghB8/Aj+O0D&#10;/x2/f/5JAjcda0tysJ2QKczOQGHEhtQlEzFn4hBsWu7FyvwMBjfBQFCYxO2vYFGxkrsKODMv0Cjw&#10;/hUwXN7xRsf/F2SyNP4LwcJi1VRFc17QsMBh9UVioPPp7Exl4GXQhmUJLtONksnzcx0lifl7qaSO&#10;F7uZPIlsD5WXFbAChGWPfCxmGE/CRZDRGDXWAFBUDlyudVTTpPYpWfqO01+DnqDSueicOvIxgo2A&#10;oeIiUNKTZ1BxadAq5WUsoPyrTeqAjICk2iSrVknHw2MkyP/VHqmxnaY6Nh1vh/ry87435yEAEnyy&#10;bda5JdCqJcBGYaExfFPTKT5cqYjNXIyZ8bOQEsjEwdNnUHHuIvZVncPBmis4fuY6KhuuIr+kDPPm&#10;zWA8L+Rv4xDH+N148BgO1TardulD2DPTMH/+HMTFk6x8KoXCfvgCHpSfLMf1K7Qo6od07gZuX/wG&#10;v9z7O63ON6YD4/W2W2g724arF1RrcgGNtedNy95GDd9wrg0t59WD+jzO155j4NXwaX4GTacqcK66&#10;Co3Vlag8eRg1VeU4ceg4jm47gIN6NcjqjdiwYiVWMqhXRHKxIpiNFYEIipwe5KQ7kGPPQtCWCV9q&#10;CiWxzSSzHOmTYLd9yn/sx7xwQ5Hl+IDzHyIjdQgt3yje9IkoCNnMP23+3OGIjxnNdejHfXHmRWUR&#10;bwryQ+nQu4hyNVxn0EOQ+PlEDvF3Id5MGgdYNU5+5ET0HvB0SvAE8+qQA1s34vSBvWg5XYFL1dW4&#10;Rq96o7EBt1oace/yRZyrqMXuddsInypcrqnAtVM1uNl0Dm0NZzFl/FQ8NvApDGIZOOAZ9O79BLr1&#10;fBQ9evVDX0Lm9wN7YMTrzyKaKiOJ9iaF1iie6mT25x9i/NC3MXrwyxj64hN4/em+eP3Zfhj6ytOY&#10;8NFgRI/lOU4dhTTCJl3QmTGKKkbWyQJN6tQRsMlmSdXQPqkkjCPERr2PxWM+QNSIwe2Q+T1Gv/Uc&#10;3n/5GQzs2wP//f7f4rcPd0Wnzj3QhUrmoU7343fPPQY7HwyrCoLYIchE0lCcnYbkRV9i7qSh2LzC&#10;hxUF6QjKAhEqHZCxkr5qH2NBRZBRbYhlj6xg7MhVqIaoA0yCiV7naoBC0PgJCC/tktkmQaGuAerD&#10;ZN7L5ONvGVSOtBjYk6hk0tQ6eCZVzDTk+uYYyMguabArU71OgKk9TEfwaxhQL49RPaQ9Oh4GoqDh&#10;alcqfsJE0+C/5GUUyApoA5f29fXiNEFGAW8pCp0rwaLg7pgKZNxvhiCjkfGkaGxUMhmCDEGSTrWi&#10;BnntoLHazFhw6QBMRyK4Yz/WvKW6zHG1l45jMg3wuH9TtW3WI2QyEg1k0mxqrWtHqtOGJenxSPZm&#10;IIPxcLTqLMob23C84SIO11xCef1NVDfdRCC7GFHzrcSvuiIkOjKx62QFys9ewH0ff/QRspyZWLAw&#10;yvSaFGC8aiocDqH8VBVu3bqHtpabOH/2imnFe6X1utXjmjKopf4CGiqacP5MG9qabqC18bpJ2p4u&#10;b8Tx43U4faoJp47UovZYA9qa1XjvB3zz9Z/xt7/8L/zww1/w1V3an3/8B/7yl7/ip3s/4ptrXxNm&#10;l3DrxtemRuvWpZv4iiC7c+Embp6/hitnL+Pyucu0VBe5vTbU1zeh5swZnCg/goryAzh9chdOHNyO&#10;/TvW4dC+1di8XrZHA055eWMF4bXZUBhyYPVSP1YUESB6qVyWDzkuwsuVRmhl8ObUe75Z3Km8ATRk&#10;JIFmxhLOhMuVglBAbzZIQ54vGaGMhYihRXHHTkcgbiZyk6KwzB6LInr//DTeyGlTUcSnW3EmgyRh&#10;DIJxIxCI/wLLcxahOC8ZbxAg/Qf0NEM39O/3GPr0eQrdewk0/TGgVxe8/UJfzBj5KuKmfoxYKpC5&#10;o9/H9E/fx9RPhmLKJx9h2vAPMPb91/Hha8/jVY0Z07+rAdNbzz6KkYNfwOyR7yOBSid5ymcmOZym&#10;XA3BkkY1lEHwZMyk2pnK76hqYr/4AItHD8EiQeazNzH9gz9gKss4wuZj2qbf/+4xU4X9m4e64EGC&#10;Rq1/BZnHn+xLWx2NlXk+7FhXSMikoCgnBfELxmDu5KHYviaE1cUOBgglPsHgESSMAhFsLMsgtaGG&#10;b1bDsI58xz+f+oJTh/LpUCzKx2jqy5oLH9WIBSGBRjVOtPXctknmehk4svuJfBilUvE41NpXZbap&#10;YQo4Z1PNzP/1zZE6HgW94KYcismlEDTWYNsMVimBdrgINgJJB2Q6QCO7pCDWelrfWk8BzuXtYDBq&#10;rf38DdDaoZqZMhPulDnISqFlslHtqyNkBlUP7yE35y3AzIXGlbEU1T+32QEYS71QGdFGSdWor5Wx&#10;dTwOcywCDZcLfOaldJxXCbiT+Zsk2MgBDfPgdLuQnJmBxanJiMl0IC2Qj4Mnz+FUPS3/+cs4XN2M&#10;k7VXUd98F8Hc5Zi7YCGSkxOQkBSLTK8Px2obUd50HveNGP4JXF4X0pISKGmttyn6Qj7+s4M4vP8k&#10;LrZcxdVLt/D1V9/i9q27uHL5KiFShT3b9mPH2p04vPUITu2txKmDVTh5qAonjtbgeHupOtmA6iN1&#10;qD5YQ+vCg6s8i9r6VtTWtqCyqgGnTtehqobWoraBiqcZLbQaLXUXCZe7uHmJoKFaunfla8LnHr6+&#10;dAdfXfoKt69+ja9vf4ebN++hurYJrTy2a7d+wI3bP+DStdu4cvU2Ll6kyiKwvrn7A85RNUiFOIy9&#10;ycPXN+7hp+9/xpqVy5HH8yzNy0VuIEAl46eqCfFmCxBKPhaPGaQql9dDb7DUGyf9XjuCPr1Qn8WT&#10;jAL+U/atW2Gs26ayAmwozsbmwhysyw9gTYEXK3IzsZxAWksVtZbBt8IfjzLe9CsiNsREjcdzBEPP&#10;Pl3x6DMDMfDJx80QCz269UZfBvBz/btg1NvPYOH4t5A6YxgtzjAsGPUeEiePgmPuVNjnTKEaGYfU&#10;6WOQNH00okZ/iDHvvYohLz2JVx/viTee7oUhLzyKGSPeRNzEj4ySSZ1MwKiF8BTlZ5QY1ufPaadG&#10;0o59iviJn9KSDcMiwmYhATVz2OuY+M4L+OLtF/ABVdJTA3qh00MP4f4HHkKXrt0Jm4fMYOaL503B&#10;uhIf7VIer2kSr2M84uePxvxpw7BvUx7WFDnh49PYes2IbuiO4GoPMM5b/ZNkQWSbCBapFzNl0LTP&#10;a12r5a2A0w4V1VSZVrpSNqomtyATMYCRUtB7sGOQmcwAs2lgK9okn17IH4VsVXNr8CraKr1oXz26&#10;O4K+w8JYVcIMYO7fK5vBgBVg/lWpCIqyJOZVr5xXIAs0Ao5ymPreKpbCUECbGiCev4Z3MLkaQkb9&#10;mDKSp/N4pxEqc6he5tA2qf/SfNjT1Z3A6rOk0fNUnBrpj5ZMvau9DssOqVi9rbkvAZvFtObVZye/&#10;o/XxaBwgTyLhxHn1dRKcnDwvRyIdQRLS0wiajFTYnRlISk9BbGoS4jLT4czJo106h+N1l3GSouLw&#10;mcu0S5dR03Qd7mABIbPAeuF+0iLYsrJwsLKBdqkV93360TBkeRxIWDgfSXPmmhebBRhkEW8YR/ac&#10;ojW6heuXb+LW9Xu4evk2zp+/gLozTThzqgHl+6xkZ+VBqom9p3Ds4GmcOE7PVl6P2qpmWqlruHr2&#10;Bi7xoK41a1zg27jWdpuK6AauXLqNy1e+wgVCovn8FZxvvobmxqs4e+YiGitbUXm0Dod3H0flkSqc&#10;PnQah3ceQfn+clQdr0Gtxo6ppEqi9aisVi1UI05Wcko7Vl5VjYrKWlRXn0UjgXa6/DQKcr28yPHY&#10;tXETLrbeQBPVkpdgDfkyrFejhNXLWm+fjCA7EkaOGuSpG4HeNV2ovk3K1WRblol2UpbKm56A1Xl5&#10;+PPNH/G3u3/Hj1/9Cd9e+wbftd3Dt1e/o+K6gjoeX82ho6jYsQsH123CvjVUWOs2oGrffqTHxmJQ&#10;/75mcKiBz9AusfTq2xe9aEOeoFX64IXHMPfzwUicOgS2WfwfzRsFZ9RYZM76Epkzv4Rj1nikzxxL&#10;QHxG0Iw2HSUXEBDRYz7CmPdfwbBXH8cnf3wC04f/EXEThpp2MmlTOloGf2hVYVPFzP38A0wc+hZG&#10;v/s6Jgx716ijOZ8Nw8IxnyJq5BBMGfYGJnzwCj4b/Hu8/vzj6NbpITzwwANmfJsu3WibOj+E6RNG&#10;YF2pF2UFen94AgqzkxAbPRJLZn2C/ZvzsSqfajAtigEdCw31YJq+8ynakYtRUEvNyK50JITNSP8d&#10;iVKpCQU8n/SW+hE8tF7HvBr6qTYpiurAyseoWjrk1TY0WFUc7Qef5LQfQecs5HqjqWDVpmaOUTPK&#10;y+QENMYNlYgUiAqB8M8nvIKVCoXLBZAOwHQUVVkLKFresY6CXcsElQ510VGUZBVgNM6LiqujpS6L&#10;PXUmLf5U02LanUHIULEILhksDioTeyZhQzBoH2YqeBB+biod7VOKJYsKRy9rE2TMftQ6mOubXAwB&#10;47FTkTEezLuwBSf+RpBx2ROQQauUYbchNTPVDAKekpGCJA2z6XHCy1jYX1WLw4yrI/VXcejMFZyo&#10;v4yK+haku3yIWhSN1IxYAorX3OfC4ap6HKSguO+zER/zCe3EnDFjMHXYRwjpJfsBFw/Gjapjdfjx&#10;3p9w9+Z3uHXte3zFgPr6zg+oog26feVb/HT7L/jmyg/49vpPuHP1W3zFIFO/o9sqN77DV1e/QWsd&#10;pdWBKjTSMp07eRZN5Wdx5mQ9zhAS5RW1OHayBsc0nMOZVtRz3QbarUZCqbqyGRUnCY8jZ3BsfyWh&#10;U29GzTtbcxGXzt7EFUKr4lg1FVI96hsvEzbNVEp1LFRQVY04daKO22pF9elqlBZESO1E7Nywicf2&#10;Db797ieUFBdQLqagrDgHhaqWLshGDsESybZgk6uhHThfkJMNvUHStJuhmskOunmTpMOdnIiNOctw&#10;teIqLlfcQtPxi7h4+ga+qqXiO/cD7d33aK66jNrDdajcVYHDG49g76qd2LNiA45v243kBYvQv3cv&#10;dO7GYO3dD30efQz99D6kzo/gxYG9MemjN5A4bThSZ9HmsGTM+xy2OaORMvML2GaP57LxiJ/yOZZM&#10;GI75hMviiSMwd8yHiOL8vLEfYt4X72LG8FcR/fkbtEHvIG7sECSpMR5hs2gclQo/Lxr/MT569Vm8&#10;/FgfPN2nO57g8TzVqwee79eLy1/A5OHvY9In72HiR29i1Hsv462XnzV9me5/8AE82LkzupjR8x7C&#10;mBHvMWhptRnQuaFkqsIELJo9HPE85v1UMstzbPBQ/gd545vhGggYCypqj9IBD6kZqw+TZaX0dGfg&#10;cbmV+P3nOh22SapGnS7VbkY1S0oEBwknAUadJNVoT6PVufhAcKYtIWjmwGefjhzPXNrjeRZgqGSk&#10;fmSXsqk0Tc2SGavXCloBQcW0d1EA68lPeEjR6LOKICOrJMgYFaNlWodA6bAwgpWmgo5RM7IpVE5q&#10;zq9q6A6Iqp2MOkY602ib2ntfO9LnGbho2wKIjkHzLiqRLMLFJXWil+qbfbYfA+HSUcOkBK9+JwBJ&#10;2XkJGa+UiyDIc7MUGRWfPQ629HjYNBqePRWZrgwkU9HE2dKQ6MyCr6QUB2prcJTu4FD9BRyoaaUd&#10;akN53VmkZrkQtWQB149Dsl4/E/Dg2JkGHCOA7vtk5Ef0lE7M/3wU5n8yAnkMonDYQ6/qxrZ1u3Hl&#10;/FWqj1u41PIVLrfepaL5Fucpjy6dl32hbblwF1cZ8JepRC6d53IqFZULLTfQ1szP567hVusd3Lv+&#10;gwFRc30bwXEajSTcuaYLVD1nzLCaV7lOQ00bqiqaaXm+xTluo6X1NlrP30IL93f5HLd7lp/rr+Ni&#10;ww00VJzHaQ1KfrgC5SfrcORINQ4dLMfBA8do2aqxf7c1ROfhPYdNr2mfPQlrly6jCjuHS1RPGtIh&#10;HMxEWVEOcvOoYDjNKWCheskhZAryslGUn4v8nFwEfF4zYFVOxI88KpmIzwF/WgqWucI4sGw3KrfW&#10;4Mz+szh35AJaDl9C3ZFW1J1sw9nKS6g/chbl20+jan8dDmw8hIPrd9Fi7sTcKRPxaP9etB1dGax9&#10;0G/gE+jbqw8GdOtkAj9+8idUMFQpMz6lHfqIwPkY6VFjkDJ7DOKmjSJQPjJN/8cN/SPGf/w2pnxK&#10;GAwbjDlfDMHsz9/GnBF/xJxPXsECQiZ+3PtInjCM5WPEjRmC+Z++jbnDB2M6fz/MJI4H4OUnBuKF&#10;xx7l9FE827sznup+P155vBdGvP0Spo54B5MIkndfexE9unfGA4/QMhGGeq1Kjx6PYCqtVlEgDauK&#10;vSjItpmhGJbM/QzJi8fg4LZ82kYbfOlqu2LVIAkW/3sRbP4VMianQpjoO/MbFuUxrNolwcdSMsYu&#10;mRwMi6wUi2mUZwat0u/iDWRcNgYSAzZklEwUcgkWTXNonSJeQcbqKyXIaMgEWYgOIKgPkAZ9Uo2M&#10;irEeClAGtKmu5veWOpGKWWjyHVpPvzWAaoeLppba4Ha1zHwWQHXO/OygUkklYAiZLNssAxmT6CVg&#10;jIKh5XTSNmWl0yZl0iYRLq4Mgied+9RL9Q0sLDUlwAg0gmOHohFkLNCoBiweWZzvaLzn4jK7g5DJ&#10;SDADhUvBpGRQkabEG8gkCDLFS7GnqoqAOYv9fIDvq26hbbqEYzWNiLdlYtb8aMRTNcanxsEdDuF4&#10;zVkckZIZMX4kL4QD0cOGY/Jrg+llHcjO8SHHGzR9g87XtaC+8izqqy/gLCVSM1VDa/NtNDdoaAeC&#10;p+UmLhIw1y5oPN6ruHLxFm3VV7h65Q6uXqId4votZy7gIgP7TEMLKmuaGOjNOEObc/LYaVRTyTRQ&#10;pbTVXMblxhs4r8Y952/S511CbYMGurpGuN3B9Qv3cK3l619hc4meUMNItNL6XNS+CaUr3Mflixp2&#10;4hZaCabrF+6gmvvIp/3zZSRiVVEJrtGm/fDdX6hSwvynJmNFcS7yaIWy1V2AiiYvPw+5BI2GfFha&#10;Uoj8vHwEAwGjbvLMuDMB5BM0OU4b1vBCHlq9HeVbj+HIliMEyAFUbq9ANdXLSaqvM0dp37Yfwz4q&#10;mJpDZ3B0+1HUaliKPXswYuhgDOjbCb1790TvfoMwYADtUtceeOHRPpg98l1kRdMazWagEi5JUz9G&#10;xtxRyIweR7h8gFHvvIhhr1CBPM71B/WgCumGPzw+AENf+R1Gv/MCpn30qhmMas7wVzh9mUrmbcRS&#10;vcSMGYqFn7yNqA/+iLlDXsX09/+AqUP+iCkfvYWpw9/DlOHvYOZn6lIwGBOG0nK9/ATefLoPPn3j&#10;OUwfNQwfvfcGBg7s+0/IdLUgM3Pi59iwNIxtawoZrKkI82afP+tjpMaMwwFCZlluCgJ2a/xd1eJ0&#10;QEXTjtolkwhVDoaAUXW1QGJUC4NAeRwzGh5Bo0GpTO9rAxTaLLca4RE46imtWiG1HpaakSXyM9id&#10;cbCnaGQ8Brs9msc2k2ChkqG10iDiGn5T7WrMe7WprEwjNRU1yCMATK5FxYBAeSOr2lrBqnYxmkqt&#10;mDzLvwR2R/Wx6YGtWhwem2qV9Fk1aFZNEVWYWgALqjxfJcczkqYY0LgEGBYleTWCnp0lg0rMro6S&#10;tnkGNgY0VF1m2t6dwRyPptqv9sOi4wko30TFZaDGY5XyyuI5abwZ0zqY5yzIpGXEm/dap1HNaHCq&#10;2KRYxKenEDJ2+EsImYoaHKo9j4Nn2midqGIar+JoZSNikzMwa948JKQmEDKJ8OcX4jjdyQGC6L5P&#10;Jn3OHWYhYcQXmP3W+8jxU8nk+vnPC2D7mt2opx1pqjmPE4eqcfRgFaorGlBz+jwtzUWcP3sZdTXn&#10;cLHlGn64+zO++/pP+P7ez/jm7p/w7Tc/48fv/kxbddd0BmzjOhqaoamxDc1nL5oOl+fP0/q0ElZU&#10;OzcIrPO0SY1UMxcvfIVzBJYGJa+takFDdSta6q+giaA7faTOGsT8aC2OHz2Fk8crcPwY7VRFI+1V&#10;DSqOW69uOXW4Bs1c/wy/Kwx44bHFY8uyVWjjsVy+cIP/9EzemKlYU5JvVEse7ZJa9KrBnSCTmxs2&#10;NkoDWYWDhEteHgq5XjEtlcZSCdpTsJrrnNp+EHvX7samZZuwoWQdtpVs4nWjWtl5FPUnalG7/zSa&#10;D9fiBgF96cxlfEuV1nCqHCM+HIx+fR4hZHpjwKPPcf4p9OnSHe+88CQSpnwMz4IxyJw1AkmTh9Hi&#10;0A6New/j3/893nmuD57r+yCe6PZb9O3039H1t/83ut//W/R5+GHarD744PePYtzbv8OU93+H6UN/&#10;j5nDXqRlehPxtEZLxn6MBYTM7Hdfwox3f4+5w17BvBG0UwTQovFDsWT8B4gZ964ZOW/JxKGYM3oI&#10;vnj/NYx480VM+WwIwfg2BvTvjfsfehC/eeh+dOnZBf36d8M0KplNy3IImSICOIOBG4c5U4cgNW48&#10;9m3JRUmYwZipcVusmiHBpMMuSaV0AMe08CVAvA4LSBpyUy++17i/HUNuWoNSWS2ENdV4MuZNBaoi&#10;py2wtiWrpIZ5DNzMWGQmxyArlYHHQDVDPWhs33+BTMgkfxeaxnimsVr7ANtSHUZ5tBerjYnVTkbw&#10;UaAaS8VlCt6OhncmsBXMRj1YNVUdxUooE646fn42I/rRusnuee3qHDmZEJlllIxySMrJZKTOopUh&#10;XDLUK1t9lqw3FVgDiVvH4uUxW8ATEC3IdFglHU+A/xOpqg51JiiaoTl5LOaYebxOh/IpGhlPeZlU&#10;uL12Y53ibYmIz0xD4ZpVOEoncIjxuL+yDQcqL+Bk3QUcPFGJpNQ0LFwSbUbIi6GS8RUU4WgdIcPv&#10;7/ts+lhewEwsGT4KCz78lH7Vxad6mJQO4uDWo7jCYL958Q6utNwyY8e0nr9E0DSawb/rKIeaaXla&#10;m6/gksbzlUUiNFpbrtIuqS/TddN2pvZUA1XIDdygwrh0/hpaBJkLV3Ch7RouUHmcI3CaqYaa6gmV&#10;ymbUnj5H9aQxfc8RLlQqTdZYwddpn27wWK7peC7eRlVVnXl1SMv5y/wtFRdlW1PtWdRxf7XljUZB&#10;1R4XZDwI0S5tJWTK9+sdUqeQGkuyUxKuLS5AEcGRR8uUl6uxfllkk6huCgpzCJZCREJhFFDhlNBi&#10;lWp50AtXShw2F5fiYuV5nDvdgpbaS7hC1XW9XoluFk5bTreiYW8NWg42ofFgI1ppny41XsLG5Svw&#10;1qvPYWDfblQGj6H/gOfRr/cTGNSzF0a/+yrSZ42EK2okMmaPQMbMkXDMHYeEycPNAOAzWSYNV47k&#10;Fbz5+yfRv9sj6P7A/XiqXz+8+8JzePPJvvjg2d745IW+mPTe7zDzk5cRM34IEiePwIIvPsTsj17D&#10;9CEvYjK/mzX8Zcwd+Rqix76LqC/exkICRqBZMOYdRI3mMlqyGaM/oV0agqixIzD6ow/Qv09PPPzw&#10;Q/gtIaNOk717PoxZfFDtWF2E3RvLkBu0MXDjMXvyEBMwB7bno5iQUeNLNfuXklHuQXDpgMy/5lus&#10;XIvUCD+zmPcq2bk+583g4rJIfPKrC4IGrQqqzUyWxu7VcsKIgWXVPAkyDGoHbQGDpsMuBfWyfS8h&#10;44myapnax/gVZHICSvwSLHYGqUaaM6CwQCNloqpgwUM1MiawtY6BTbxRD04ep4LWBLaCWQFMBWNy&#10;Sjw+waEDNibvlBXNc9U4v7MJw5mEzGw406YZyGQmT0dW2mxkEjA2ztsz51pjzagfE3/fARrTmZOQ&#10;U05GxymV1VHjJHhYY/1a0NExq+gcjPLSuRjIcBnPzeWMRyYVv4bNzCBUvL4sZOqd1vZkZBA4Kzav&#10;Q/X5Vpw+dxEn6SIqz17BuUs3UXGmFotiF2D+wmmwEXZxaQuQv3IpGq7dQjl5cd/IyWPgcmdQDo/C&#10;lKHDUObjU9rHoAxQ/q7cgYqD1TjDgK0lWGqr1falEscOn6DlOUtbdMs00f/mzg/46qqqne+YMV5k&#10;hxpps1qbL6GFENIbJdvOU4k08cAIhhPlp3HsRAUOHjiBPTsPsRzF7p20FTtPmBqtY7vLUXWIqulw&#10;FapYao6fQdWxGtScqkctwXbyRBXKT1bidMUZHD5yCuXlZ1Bx6gyXV6CSy6uoZDSubs0J7uvAURQE&#10;shBMi8GWpWtwjZD76ZtfUJqdh3BmOtaqq0AkaLoSFBUU0BblETDqcW31ui5Ri18N9UAIlVL1lBZS&#10;9QRciGSkYl1OAVYXrMaygvVYSQWzeflOHN18imBrwe227/H95Z9wpaINX9US1E03cfPCbVzlRc92&#10;e/GHZ57CY/36YNDAR9G336Po3asfnuzbC1GjhtAqfYGMOSPgjBoDR9R42OdNhmvBZPhipsA5/0vE&#10;Tx2JhRNGYPYXwzHp06EY8cFbGPL6K3j3xefwxlMD8M7T/THqjd9h3Lu/wwyCZMEY2qUpw7Fw4seY&#10;MOwFjB36DMYNex5jhr6AUR/8AcOpVN5/+XcY/PxTGDFYI+S9j+kff4DpI4Zi5hcfI4pKZfGUcZgy&#10;eiSeenQQHrz/QXR65GHzTqi+XR/C/MnjsGvNUmxfLyWTirxgMqYSWJnJU3BwVxGKI/EM3nkM5Pb3&#10;F+lp/itYpASsnISVY5HKsdSNivU9YdKuXjTEpoaq9DnmmtyL1dlSULJqlASyjnnVLqna1tQu8f/v&#10;Vl5Ir6ilksn2RCNX+RjZJSoaqxpcwGuHjLFEUh5cpiBmMGpYBGt4BC5jsBogETSyKnoxmtrFqDOk&#10;BqeyXpamwLaslVFEAo+Cn8s0fINyMCbvZKrhLXUjGJnaLELAwM2j4Jca4Xa4XBZHcLDTMtlt6pnN&#10;70y1NI+Zx2Oq0I3S4mepLh6nEsX/TEa3b1fzsli0WwKk35uAzPQYpCTpLQV6uT7BkmljSaVKSUAC&#10;FUqSIwHOsAPBohByluZi6eql2LBtA8pWl2Hq7MmYM28Sz38J0lIJ8OIgDlUcw56jh2mXvvwCbr8H&#10;MyZNwJRRn1FGOpET0gvlvdixZjsqD1ei+sQZ8/Q/caQc9XVN5hUl16/cwz1apK9u/0jQ/GApDCqN&#10;S1Qsreeu4LzGiaFCaWlsQdOZRtSfbUV962XUt7ShrqmZMGpDK5/qTVQrZym/WuuuoJE2rO54I5qr&#10;zqPpVBPtznk017ZSldSj/Egljh+uwOFD5di//xinxwiXapzQmDVHThM6Z9Bwhr+rbUZLXRsuNVwz&#10;Qz9UV1QbKLiTFmPb6g3G1v3H3/4fnp8bXl7MNVIyepEbrZDUSiG9ZF5urpWXoV0qzi8y48pkc50i&#10;Kpti2aigG0EH5WMoiB0bdmE9YZwXKEVxcCnKIiuxfu02HNhzFE2qat9zHBeOncFlzl+sO89zbcCc&#10;SVPw7KBH8Vj/frRJfQiZgejbpzdeeKwfokcPJVxGwx71ObLmjYNj9gSCZpJRM+lUNUm0UovGfoDZ&#10;n71NlUK1MepjzBo1HBM/GYIvhw7GuPdfNZ0pldSdTIjMoZJZMvZtKqEPqVKGYPKwl/DZ4McJlifw&#10;6TvPE3Z98Xj/LujT/WH069oNT/bsiZcfHYiPX/0DPnvzFXw57B0smfIFUqKnY/GsmXjp+Rdx/2/1&#10;JsouBM1D6N+zM+LnTMP2lcXYskavkElnoMdj4ujBsKdMJ2QKeZ1UozHXCmIFkZ6c7ZDRMk0tm2Ml&#10;ewUaJXY7IGPsFdczeRj+zpR2kMhqhFjUoM7Mq72MqqcJDb1HSU9uRyqD07bYKIOIezbhMpdWaZ6Z&#10;htVR0tv+tknuy7TdMbZL1eiCIQOYRYNwK38iyJi8jQJTQc0gddulClRTxADmNqQgpCQ0oJXpwMh1&#10;1abFzcB3cf0AAzonlIbsUCqnKSjOy0BeTqqpJnfyewehkZYSjZTkaCqLGGRk8HeueAQ15KU/lQIg&#10;jRbext+n8zolEVCpCHqTaKdU67SYUw3TKSjx2HkOdtVQZfK6tNs79UFU3kmDokuJSfloVDwbr1Ec&#10;FUlCgtq6xGDRkvlISKQySYxF9OJozF0chS9nfYnxsydi4uypmDp3BiZMn4iZ0bOQSAjFxs+BM5Pb&#10;yorD4ti5GDtpHGbMnU0lM2kSnH4vkm0aMi+V1iALkaCdFy/DvEr2Jm1JG+3KOVqZ802Xce3y1yZP&#10;0kQoNJ+9TmWh7gQX0VDdQpvTTItD+1B7gXanERVHqVj2H8Gh3fuwaw8VC+Gwl2XfviNmEKsqwuv0&#10;kWpUH6+nWmpC3clzLGcZiNxWRZ0ZmlJvKqg4UYMjB8uxj4G7bes+7NyxH/v2HsbuXYewY8chbN16&#10;wLxRct8Obp+q6OiBCtqiam6/HiePlaMwO8AbLAYrly5DQ/0FnKe9y7Sl8KZJwkpCplA2ybxrKY9q&#10;Jp+QyTbDbRYX5aEgJ5//TFVp55gaKb3KNpfKyJsSTyWTh6s1Lbh45iKqj1bj9FGqKJ5TzQlayZNN&#10;qDlYY95IULvjJOr3VeA8z6ny4GFMGzsOj/bujUf79sOjAwagf//+tE498e5LTxlb4543Bs55XyBz&#10;9hhkzhzHz1OQRcjY1LVg8jAz6NSiMe8i+tN3MHPIG5gy5HWqj8GY/OHrmP3JYER//i6t1Zumdmmu&#10;IPPFm/zdECwc9SamfvASxr5FFfPOixjyhyfw4pMEXc9OeOiB3+CRBx7EgO7d8Uzf3vhdr+54j3Zs&#10;wrC3ED9jHCEzE2kxS/D+O+/jt799CJ27dEOnTo/g8X49kLZwLratKMJWQqY4N8ME4njuS3mF/dsL&#10;aC9j/g/I/GvpUC0KbNmpX2uYuL4FGWtqAv/XpLAFJLX49asntVr9mrYyc7lMva/nETKqhVlARbWI&#10;SmYhHCkzobFmcn3zaJmiqGbmcD0VQupXyKhanEFIyPkIMWNNjFrhvlg0DMT/DhnTTkXB257/8Hn5&#10;2SxTtTfX4XzAm8h7hw/wcAYigXR+n8ygXoJoKtXPP3sHg998Fs//vj+efa4fHnusN210T/Tp2x39&#10;+vfAoMf6svTh8j544YUn8c7br2DS+JFYwPvClsLrptcC57q4bTshlMz4TTZQ0Uh8asgo0KjVsnIy&#10;sklSMcovWS/45zHKQhF86eadS4uQkBxHHiQimQpmcexC8162xPQ0rNm6GbUtzThVX4eTdbyXG3mP&#10;s2zetg2jxo1G9MJZBFsykpL4f8yjE9q3H2s2bsF9oydORibtUVx6EmJJfK8/E+FAJrIJnpP7T+PW&#10;pXu0Qd/g6+s/4Zuv/4ofv/kHFUMb6gmWs41XDGTONVCF1LQZyJzld2drqVb45G6o4pOcauPU0ZOo&#10;Kycw+EQ/vucEDuwQEPTKW5bdnN99HEepmI5yf4f4/TGqliNHT3FZOcqP8/dUKxX6PbfX1NBqGgXe&#10;uHYHVzi9fv0u7t37M765+xfcuPqdKXqp3DfXfsIPX//M9ZuQl+3nzZmEtatWYu/e49hDWPk9mfTg&#10;aVhaQCsUyUFengakykEk7OdnvV+JkOHnIoJEbzYooMIpLio0kMkLuuCIW4RdpStwt+ka7tRfw48t&#10;t/ENldk9tVgWeKjEqgi8w6t2oHr7YdTSYrbW1ODQpk0YM/wTPNqnP/qpfUzvXhg4oB8G9noEn7z5&#10;ewMW34IvaZnGULl8gbRpo5Ex7QvYZ3wBm8aNmfgh0giaBA33MHoIy1As/vx9zP/sXSwgXBZ8/g6i&#10;R76JqBEaHPwVxFBRJH75LhLHaUiHwZj1Ae3QOy9j5tA3MOq15zD8j8/jnZd+h98N4vF070zoDMQr&#10;TxJ8D/5/8UzP3+BT3vwLv/wEi2mrU5csxsjhI/Db3zyERzp1JWg644kBvQxkjJJZTYsZSTMBOPGL&#10;txiU0di/rRD5AdXsSG0oedphj/4VLv+EjMlVsFi5mf8TRNZnTQUhLZ9nIGMa4hlY6HUj+jwX2QGp&#10;jEWwqyEebYUzdSbtlvosaRxgqZpZ3IYFJHWQtHJCFsjU9cFLtaTBu431IEQ6XrrfYZfMq1IIEXU3&#10;8ChY2+2MqoY1Bo2fCkOqoyDPScsSQ6BMxNgvhuFt/p8fe7wXFSwBMrALujzyb3jisR54+eUn8Nzv&#10;H8VbhMgbg2l/36MNHvouBg9+HZ98+iFe++NLeOnF36EX1WN35eK6P4SePR/CM88MxIgR7yOKdiWT&#10;qic3J4P7zCRskggaK0cklSTrJ6iYkRQMbPT/sBLGPpfayMQgPnkJEtNol+w2pDttiE2Kw5IkVWOn&#10;Y/XW7ThNh1LReBGnGi4RMpdw8do32LX3CCZPn4lF8YvNq2ljk+OxetsuNN/4BvVtt3Dfl1Mmw+Fz&#10;EzBxWBQXDY/PDh9LwO02LW5buEFBo6XxmoHJpdbrBMx5NDaoA+RVlhu4dOEOWs5eQ3P9ZZyru2xe&#10;GVtTwSCjEjlDJVJf1YSGciqTA6dxYtcJHN7JQCdkdu08SIVzGNs43UtbsXvHYRw7fNrUQqm7QTXL&#10;GU3V/aCiFpWnzph3Zrc1X8bV1psEytf47rtf8Muf/xM//PgP3Pn6F9wkYK4w4Ntqr5harZqqKqqT&#10;IOVkKtYsK8NeAu7A3pOUqVnIIfELqViyw7nIzuY0Owi/z8UnjZtgUZuYAJ/M+cjl9znZVDF5BWbo&#10;zVzaL3tyLMr4ufpoDZrLz+LcvlPYlB5G2ZwUbIyxYW1sOkqi4lE2PxF5c/gEnDMXG7nNfEcm3n3l&#10;VTw16CneKL3Rs0cP3mD98Xjfzhj7wStwUbH4FtAmRY0y48Ro6IbUKSNhnz4a6VQ5tknDCZtPkKL+&#10;RqM/QMyo9wmRD5HAsmjkW1hABbNk9FuY//nrWDjydcSOGoyEsRo4XKPgvYsZQ1/F5Hf+gJmEzXza&#10;relDXsPUjwZj/NA3MZbgGfn2ixil3tdvPofXH++KN57oSvv1CmZ9/iFSF8zDl5+PxgP3EzKPdDLD&#10;PzzGp23y/FnYuboUm1bSZlL+a+S1SV+8bZKzB7YXId8vu8RA5tPTJCrbYfH/Boesk4qWCTCWneoo&#10;ZrAns45AoHXU/0lqRss1315tHVB+Q8CJQshHBUIrow6SgkyWbYapws72zjK5Gc0HXIJMtIGMBS3a&#10;DFU3O60Wx6bToQlC5TL4xOfUtJvR059wUfFTEQguDq7r8yUgHKKVCTsQ8KUjau4kvEtoDBrYjf/v&#10;3/Kh8jB69XqAsHgM06Z8jpFUnhO+GIKJY4cSQB/g4+H8P4z5CCNHDsVnnw3DqJHDMWbUJ1gUPRsJ&#10;sdFYNH8m5s2ZgtglUZgXNQVjx36Kp59+FF26PYROnf87BgzoRhg9ixnTPqeKikdJod7znk7ILTHV&#10;3lbNknI4UoEWdEzVN+2eTUqGHJBqSXM4kZyegpjEOMQkJyI+IwNL12/Gwaqz2HWyEQerL+Jg5QVU&#10;M+43btlPFbMEcVRATredUErCcrqg8uZbOFRzGfeNGc+npCvDjOkZE8cniN8Ff8BjGqAd2nsQLSSX&#10;Xsh2hiqi/MRpFiqMo1QeVCeHjpTj4GGNwN9gLFTr2Ru40PIV6mkfKvXieB5M+dEzqDhWi+O0R+XH&#10;aGFojSqOUW4dq8GJ41U4zm2e0PCbPPjmMxfQSkLeuPIV2lqv4Natu+btlE31zQYyxw+dNKX8cAUq&#10;9lfRjlUTSK1mJLx6HmcD4VNHINZXnEct99FccxY1p0+hsNBHkidiw9KlVFONOEcIhj1p9O1xKKJa&#10;yc0pRG5eHrKpYLLVBibk4c3qptLxGsjkRVStXcB/WIn1mtqQCyFV6XnCOE5rdrq8HpW8FlU7D6B2&#10;/S6cWbYNByNrsDWrFOtTslGyKAPLk7OwOZyN6LEj8cLjj2NQ/8fRu/dA3nS98eSgvnhuUC9MouVx&#10;zR4L//xxcEZTxcz4FLYZI5E2/TPYpo1EBmGjYtMYMeM1st0niB07hFB5r30YTb114C3EjXmbFul1&#10;Ln8dcVQU+k7Dc8ZyOm34axj33guYPvRFrvuOAdOMoX/A9GGv0lq9hejP+EQc8S7mfPouphE+Xwx+&#10;ESP/+DSmD38bmUuiMXH0aDxMW6WX9Xfu9BAG9e5K+MzB3vXLsXEFbWY4lU/3xRj/+ZuEyhLs21qI&#10;PB+fnAzciEevDlGwWmBRXqYjN6PE76+N8QgZCyAWYAxUuE2rK4L12UDAJIAJGLM93rsGNhpfZq7V&#10;G9vDAFLtUnqcaUviyRBYNJbMdKsQMhoWwoys1wEZKhMlc61XzFqJW5O05bxL0CFoZIukDkzjOx6X&#10;4OKlOsjN0RAndqSlzsfHtJmDBvIhQiv6m9/+Nzzz7CB88sk7mDDxU8ya8yUWRE8kOMZjOh8WmYlU&#10;AXO+QGLsVCxZNBFLFk4yNiopPgppSQsxhsB55oneGNDnEfzx5aewkDZp8oTPsXjBTMTFRMHlSsPM&#10;OZMxedo4Wq5naKv6otND/41KuROV53vIpEMpZQxk+1PgtKkKXABV7sRKROtVMV4qmUyHErwJSMzI&#10;RJrdhUyPGwlptD8ZVDVen1EnhxhTB2pbsLPiHParScm5y1izZSeioqNgS9XYVGrAl4SV2w/ieOMN&#10;7D/dhvsW8yCdrlRTN55CDxbUO4YYDF5nlnmFSMXx3Th9cistzDo01B5BY30FqqpPECRqtVtNlXPG&#10;vJHgAnd24/JX+OHeLyw/4+bVu7jO0qZq60t30HaFUw3TqZa89bRXhFJd5TmqnrM4S3VyvrbVJGtv&#10;tX6L72/9HZeb75kGf2oPc/Sgkr5VOLz/BO3UERzdfQzHdpXjCK3PoUPHsWvfQewmEA9qwPJDlTi1&#10;vxLle06ikTbrFH1hrt/BmzwJm5etxo3zN/HTnR95w6XwCUc1UqS+Sbn0tPmETA40rq9e5hYK+jj1&#10;oSCHEIrko6hoGQoKi0yDvEjQaV6JsjK7BDdab+HmlW9xled4+9o9tPE6nDrcgH3bj2LP5gPYULQN&#10;e5YfwJk9lTi5bTumj/rYJH379R5gXqA/sH9/qpp++OMTfTDt4zeRMXskPAu+gCt6NK3T50gnZNIJ&#10;GceMz5FhlMwIo2iSJ2hoTY0JM9SomIRxVCpjqWoIEimXWCqJRH52zfqcvyWoqH7ixw/FzM/exNSP&#10;X8UsWqmFI9+g7Xof82StPn0dsz+iynn3Bcz88DXM+/QdLOQTVm9DmPXJm5hO1ZO6YC4mjBqNzg89&#10;QsB0RqdOD+PxR3vDkbiIkCnDmlKqvGAK9A6gMZ+8hmyqjn2b9bJ9qg87g97VkRPoAIdskWDSnntp&#10;t0FmaEqBg8s1mJUG79Y2NcauwGEpG1X/WrUz6nBpkrUMHvOiN6/yM/yeVsmXQSuTRhuTOg8em8Ay&#10;yyiZsHs64TKL222vvtZbFAg5U/NC0MgWWdZIjd10PEr+EiwEnV6aZqeScbKotazsSW42n+CLpuLN&#10;159Fz273o2+v+zFoQGd8PuJDfPH5MCxcMI3rJyBmyUz+PgEL5o3DZP7P7KlzYUuYgSXzxiI5dgoW&#10;zB3D8iVhsAQZ8dEYPvhlvDSoD156rBcGdP13PPNoNywigOZHjcPnn72F4R+/gTFjPsTseROQSquU&#10;bJuP5NSFmDhxNF5/7WX82//9/8GjA/pg6qQxVO1u3svpfODynBy8HrpuvO6m9TEfwpn2RCRSoSel&#10;2yg8PDzOLKSkpVDZpMLm82Ddrj04QLGxv6YZe6rO49CZNtS0XMWKdZswN2ou7LZ42An0eNql9bsP&#10;4xSVzMEaQqZ0WS7COW4UFKtBWgQR2YFgmP+8TCTFTUB66lgSeywC/kkIBucgHIlBMSXYsiI/Nq3I&#10;wY7VBdi+thh7tqyiFdmA/bu24sj+XaioOIrzrY2oa6qhwqjD1a8u49bX13Hn9nXcu3EDN1ou4PK5&#10;c7je2oprzW2EyzXcbLlm3vp4++JtllvmpWfX227ikt63zZM5V9+CSqqfJr21gCStPl6L8iOnqSRk&#10;pah0DpajlqqqmTKu8SRtVU0Laqgw8gM+eDJt2LZ6Dc5WVePu9Wt8CqYhg9KwrIgSn7aokDARaHKz&#10;qVz01gK1/FUr4JxshEI5KCwq4/XJQ06en9Yrgzd5JlYWLUf1kWrUHG3AmePc18k2NJy5gabaW9b7&#10;wuuaUX+qFY2nLhKgF7FjzXIMe/MPeGJAXwzoNxC9evTGo/364km97oRPqmkfvw7bnBFwzx8F1zxC&#10;ZaYUzGe0Sp8hc8qnSJ/4MexTNT8CKVQyyYRGykR1FxhmPstCLfl8MKI+egWLeAOmcX0/b0bXzFFI&#10;n/op1cwwRFG5TKVymTP8Vcz5+GUsop1KnPAhFn7+FuZ99obJ6SwY+S6X6x3aQ7D4y/fNWxHmjyXU&#10;5s3CREKm6yNd0UtvlaRdGtS/B+yEzK41JVi7NEglk2YaswkyubRJezdRIUqpKNfBJ+ev/XQEmfZi&#10;lAy/6+hKoDFnTHsSLjON49oDXjkQ87pao2asBLDVqZLboKKQWjKQ8WgQK40VHGsg40yilUmaC2+G&#10;NdxmxDuHx0bYmNa+qlpfYCBj1BX3qfdL+1Tjwql5aRpB0tFKVmBJzyBsvEmMFcElHYsWTsHLLz2B&#10;HoRLj656+d2TtDlvGmUSv3i6GbA+fsl0uOwxBNE0LFowGYsImTkzPyV0JhJA4xC3eCLmaAjVmGlw&#10;pSzCrLEjMKjTg3iyy0N4sW8PvDKwJx7v/lv8blAXJMdNM4ndxISpmDfvC8RxP59QoY4YOZgq6QvE&#10;xM+G10+rFjWDVuoxPgw0RrMs2hNIT1uEpUsZD4SLeparNkyJab25w+nUe5ISkUywOCgyXJkZtFyZ&#10;yPK54QyHsPXgYRytbcaBMy1UM204Un8ZtYzZVWs3cV/R0EvhVA2eQFBt2n8cp87fxmGud59eLZlg&#10;i0GqXk3JEon4zEDiHhOEC7G00IvNawv4RHfwQqcQNnbk+SNwJWfCGZ8I9/+fur+AsuvItrVB99/v&#10;vVu3bEtKZmZOJSsZlKBkZmZmZmbOVIolW5Jl2bItg2zZlizJAosZbJnZLr5V9xbD7Ln2kere9/7X&#10;/+geo8foblWF9z577wN5zo4v5oxYsaK9DSPt8kM2qHrx+aNOjokv7cYM/fnEdCuW1/qxumsU8ysD&#10;yrDb6twgliZ6sDjexf0++nWZM9KCbYsDkERBU2yFVhbraWV6sGfnOPY/O4/nDqzg4DNreP6ZHTiy&#10;fxde3L8bR5/bj5efPYCjzz6HV597Dq889yxVzlG8e/RVHH/lFZx99x28+doRgnEEE5O9Sga/C++9&#10;hVuXz7AFkYlmjdi9fQHbVmeUhfe3b11SMuBJB69MK5B8vmuE0MICbcC27QTxMkFD6zUp300rDu/b&#10;j4+u3sKd96/i9plbuErQnDt+CxeOXyfkruLDqyp1dv/q5/ji4TfYvbqIADc72FO5WJqawVhPH5YG&#10;enCzMsVmV0uUxQdSvSRirJqQqSBkiqlaeOMNsvRQrfRmRGBY0jUQKL05sRgWAEnqhowtqKcULw5x&#10;R36gMyoivZR1mfqoXoaLEhVASVJxSbXZlB6JXF5XFOaOung/NBEubenSXxOBZr5Ht8zU5us387rW&#10;LJmNHYratM2oy4xDV00ZMhIToKutC2tLa2gTMg7WRpjqa8PrB3fggCRl5+8unaFZtG3Ls214+bl5&#10;VlSCg+pERjuUoVVRMAIWKhWxS0ofiPS58LyAQ1mVgOeVBFaKmvjPrXQGi/IRxaMahXpkreS8QGa0&#10;nNeU85pqZShdVioY5L051FWtjHBJh7As6LYwXsLzZYpdUgXiqUaxpENX1jhSVBMrnyw7Iv0vEnMy&#10;zP0hqqOpqR42QGPoZv3Y5O1AuDzJRkMDkeGbqC5CCJci1FSl8G+tRndrIS1XLXLSQ5FMtRgW4oLI&#10;zR7IIbx7uooVUFRXphAcBFJNNnobChHibA1HHXXYEzDeVCHuJnqw016HQDdLxPC5dVVpqCxPQnNT&#10;Lmpq0tHG92iuz6Z9ykJSUiji+Rkam0vQ01uL4uJUJCZuRm1dEays9WFiooOqyjze35OYmKC9IazE&#10;Kglk+vvblLiY3v4eKpsxqr8eVBTlo6u3B3Nr2/Dim4TMlbs4Tsi8eek+TiiQ+Qy7nzlAyFSiv6cF&#10;gwPNypynl0++T8h8QXt1B0+k55KEXY0opKcrLstlhRzF8sIoqT2Cd4+dxC+++Q1+/vVv8NVDWV3g&#10;5/jw3te4+P5N3KDduU2l8ODKfVam+7h96SZt003cuXGFrflZvH3sZbzyEtXN6wdx9Og+HDq8EwcO&#10;sLXbvYZDu7fjuR1bsXNRVgoY5Q88zDKC1flxtky9/GHZmvAHGh2q5IcuRXdXIbo6CzDYL4l6KjDU&#10;V8o/qBj9HaUYbCnHdE8T5obYwlH2yaqD89NtBGUvpmbaMU7IzS7zxl/o4HMlD/EA9myfVgKUVhZ7&#10;MT3RRfANUL0M0wbxs8zTKs1OEabjtE+SCW9clfpiiZVlcQIzMkw43cPXascqCf/S7m1458BenHz+&#10;Gbz3wiGcfPFFnHv9CC6/9RKuvvUK7p06jYcXriqlp65KGTJ2tjaHDW2SmSzapqcNfztzxHjYoTIh&#10;mPYoASMEzBhvopFSWqX8WPRQafRkhqMzJRTdaeHoYKXvy41FH61Me2oEGuNCUBDghtJQbwIlieol&#10;GwOFSejM3ILmJN7MWTGKzZLMd2KDSiI2EUauqCSMugiX1hTarHRZ9C2G14SjJTWK0IlGI1+7ITUE&#10;tTzfkE2gNdciPioSOlo6MDIwwtM//VdscrfH8ngf3ji4XckpI5nxJMlSJlvVlbl2HDkwS+hIH4DI&#10;81q2nmJJHlkhaVC4L5ARuzMpsBmuZkOjOq/M8+FvKhVfKv30CFUF7YsoDoGRgEaVVJzQkufLAm+i&#10;YgiaWYmb4XPGZc2lXsmOJxGyJWwopaNXVjMo5vkyvqaoGZWSkU5kWSJEAvFExSiBanxvGZ4eI2Qm&#10;x9lgroywlW9D2OZN0NddD3MTbQU0pUVprPx5BIysNFDDCs/K35iO/k6Zi1SEuopEVJUmoLwoDrXl&#10;aWhvyUdFGYHeym1JIkZpc1rKMhDmYgm7p38CT30d+JkawdtYH056mnDh+zTwfHNdLhLiqFrifJCd&#10;tZnASKF1SkVFYQw6qGg6qGJKipKQnByESt5HnZ2laGktUaYMdLNhDQ72hJ6uOrIyE1nXuzE12c6/&#10;SwLxGqlkqGBG+jBElT47MYmh1lYkhG9GTS2/y5WteP7YcSoZAob1XpZEeefKh7h4+2Os7dxH6JWj&#10;r6uZKq8B3VRER0+fw8kbD/HG2et4IqMwG52DPcguzkVxeQGmpVNzagg72Iq/+tJrOEHZc+bt87Ql&#10;F3Hh/Ws4f/aKkjNG5hXJHKZLtCY3r3yibK9dlKVMHuLB7c/xUJau/egrfP7Rl7j6wTXcv/UhHpJ6&#10;N87exNVT13FXAu7OXVfsz4VTsj72DRw9fAKn37qCK+/fwck3zuCto8fx3tsnceIdGXV6G+dOv0tL&#10;9Dree+sojr/xIl5/+RBePrSf0NqJHQszWJsdwwo//+RIDyHSwS+1Sck3urA8jlnCobGGLUxZPno7&#10;6vg3dqv86Wg3ZXkXpWwHn9PDG3SYlWEIskzM+DilIo8PD3J/YhQj470YGaNMnunB2twIK101KtjC&#10;t5elorc6BSO8qcbbMgi9eCwNpmC5OwXbevPxLL3+XrbuyYEbYW9uCCcrc1jzBjIjYBwMdRDiZI0U&#10;PxfUp4ZjkNZmlHAZkk5fWbAtczNBEI5u+vdOVvhu7vdmbUEHrUxrUgia4gLRIOAgYBoTNmNA8v5K&#10;hruUCNTweHVMEEHDxzxXtNkH+aE+qI4LRZ107Aa5oimRYMuJQyvfu5WKqDV1C4ETg9a0LahL5HVy&#10;s8YGoD4jFgPNNQj294O+ngFbbz2or3saUaGbsHdpAm8cWMM+VsAVUa+spBkJ/tzvwNFDS4qSmSAA&#10;xgiQMQED1YsCGrEnsv+oKHaJgHm8OJlYF+koFhUjkFGibZVj/xlLI5ARa6SoIW5nZQh7XNRKDUsj&#10;K28dG6NqVnRpoIqososVyEin79w4FY9in2TtJXk9fr5+6UyuhyzOL43dUF8dBvr5eSY7sbo6pgwT&#10;OziZQUv7KWx0tUIWv6vqihw01BSiV5Z4rS8gCHK4zUR9dRLhVqiAprs1F+1UHj3tJQROOvo6yggH&#10;Kpj2YjTX5mK0gwBwsITVv/7fEWCgiyBjQ/jzHnEhYJxMdGlTI9HWVIzuzkrU1WUhOzeCKiUOZbTU&#10;9dWZqCaoqthAtTbloZXKRixYKq1wbXUGn1OO3q4qArAMzQ2liNjsC0O99YiJDcQCG9cZKrORoVYM&#10;8l4fHO4lZPoJ3HH0NzYiLykJrS0tGJtfxIvvvIf3rj6gkrmPYxfv420KjAus18trO6jcJCUF3ZBA&#10;ZrQHx85fxKlbn+JdSVqVXVqMXlagUraylXX0sdInwwq7srCE1155m4Cg/CcEPiBgLp6/pSxZe+b0&#10;bVy9/AVu3/gBF859ijPv3We5i3ePX8Fbx85SyTzEh3e/xc2rn+HS2Xu4ev4B7lz+REnRcP/ix/jw&#10;Cu3Dve/wsQx9k4S3b93HnZuf4NwpAujiR7h9/WPcuHQL929+QZvxa/z4zR/w1We/wYM7X+Pedb7v&#10;Rco0vu7li/dw+97HuHbzLvdv4IpMfaB1OXvyPK7L828/xKtHXuWNNIYZesznxN7cuY9vPv8cB/Zu&#10;w4ioEVrDuUmCdWKMN+gUFmZmqYQmMUNlNTszxBuyn+dGIeuDz8wMY3pSwuZ7afcGMD9CGC/P48Ae&#10;VjCqo/3bBvDCTpmq0IS9szXYPlKKPZNVOLyNXrcmAd72hnCxsoSDuSlMeSOZaGvC3doM8b4eyCCA&#10;6qg0+mmBhkXNsAzIEicyKiSzqGlr2mld2gmaTqqPRomH2eLF4k3LQ6WREEYL5IU0b3tEOhoj1N4I&#10;8e42KCRYSiRYL9QLGQRZkpcT8kJ8+PwIlIR5oijEDW1UR11UO11ZtGe5Sejmtj0thopG1VdTHu2H&#10;1vwUdNWVw9vdDQZUMZoaWtCgz4/lDXtw6wyOHdiGPUu0wRKbQSUjkNlGNXnsha1UDQQHATNBCAho&#10;/tc+GaVQiUhY/dwkFQ7tknJeRpzEtrCoLJN0+opVkpgWFWRU+WRU2fsnZflXgmNaCbCTUacaWp8q&#10;DLKCycqLY4NFBFghzxE0IzKyRCUjiasmJC2EqCNRVAKYGiqZOj5HInXrMb/YT7vdhbj4YKhr/gts&#10;7AwREeVHq5KPHH5vAwRZRUmaoiJa6vPRUJmBTiqUWiqJrpZcDPaUsmErRl1lGroJmdamQgx0VaKK&#10;DUpbQwFGexqU/D0u6mrw1dVBgJ4WQkyN4W2kDxttwiBsE7po95oImcL8RL5vNsoqUtHcXIhiWukW&#10;gq2pOptKKZFwSUZ5eSzqajLQVJuPPDYWuWmRaG8sRk15OsqLk2n76pFBNayj9ySiY4Oo2IcxMiJ2&#10;SSDRib6+LrqCUSrvOuQTMh3t7ZhYWcUL754mZD5UzcAmZN4iQN6/dgezSyuorRGl2K0sh9LJRv6N&#10;D67g5M3PCJkHeCKvvAI9IyOopTRqILGmJa3B/Dxb6wUlNP7yuWs4/Q5VxWtvK8vOXiPJ3nrzDN45&#10;TpiQZJcu3FSGl69duYYrkkbz1sf4SBbh/+g7fPTgW4LoM0XpfHzrS3z14Hv87PPf4Jdf/w4/fvUr&#10;fCKZ8R58hitXHuDY6+/z/T7A2VO3CKxLOH3yLM6e4ftdk7wzH7FIhPGnuHv9M3x4+xt8cOY+3jtz&#10;FR/cuYNzN6/jOuFxjVJOoHjzClXS1bv49KPP+PnPYXlqFNP0ma++eAx/+re/4x9/AivDNPq7Wijv&#10;Z7E0NcdWd4nHFrE4IytEztE+zWDryiQl/ziPTUGy463w2OLsMFamBzDY2oi9W3fim69/jl/85j/w&#10;489+jW8+eYiHVy7g/qmruPHWJXxw9D3ceO8UreUJVFdL0nBCxsKSaoaQMdQnaHTg62KHtPBA5NLP&#10;S47dHtqj3txoVvZo2qQoZQVIiXepo0RupqqoifZCbewm1MYHoJr7TazMLbRRLambURHjjwx/JwLL&#10;VUmZGWZvjGgXCyTRiiW422KzrRE89NS4NUGWnyuyfR2Ry+tlKZTOLL5fbiIBFkc7RumdFo2mZMrx&#10;WH8UR/igozAdzRWFcHd1UTp91TeoQ09DA1kJEVgcorqj3J6jWhO7JBMIc5KDsXdlCMcOryppHmSZ&#10;WgUMYnMUK6SChVKoTmQypMywVoalR2sIJKof5Zz0tagsk7IwmYw28bjSQUyIKEFzMklSjlGNjBIe&#10;k6OlBIj0q0hfj0T6VmGou5Sfi0pmJJ+fQzUTW5TMNJWMMhVhVCYqVhIwtHWKVRLI1PM3H1IsgIeX&#10;LTS1noSzqyWy8xKRlROPelbukYEGKuQc9HSUo6kuH0METnVZCi1RKgvB3FJI25TLkkfFIyCidRls&#10;QC+BVEoLW8bvPD95CyzXP0n1YoZQA2Ns0lLHJj0deBnpwdFICxlUMdEJQYil8khJ4u9MWBSyMcrn&#10;vVJfm4NKAq6dr9dQn4X6xjRUVsZTuVSgvjIfLTXFyM+I4XsloLutVPkcUlpprfIKkmFiqolw3nsL&#10;i1Tqo738WzsJmx5+HyMKZIpSU9Dd1Ynprdtw+N1TOHntAW0SGaCA5g5OXb6JSfKiuqqC30WX4hx6&#10;JoZ47jreoVg4Tlv1RG4hqTo4Su/Wi54eEmyaLfrMhAKai+9fxhcff8/K+gMe3ic07n6FLz/9Eddu&#10;3Mfdux/jy4+/xZe0RJ8RFB9/KOtPf4Nvv/4lvv32V/j2h9/g+1/8Dh8+/BoX+WHukmoSqCcq5cpl&#10;WqxbD3H3/ue4efsTZQb2nRtf4PqFh7h69j4+vvcN7vD49VsPqFIIj+uyIuRd3L//KcH0Fb768gfc&#10;u/cp3ictZS7UmUtXcYVQkWDA86dkDtNtXDhP6PH4yXffVMAwzS/w8LOH8OGNL/HxnS8oy/uUORtr&#10;i/xbJxewNL2ABZmtPTmGRQnOm5d0D5Lvd4LKRmJn5rg/h0VJPj41hqnefuye30FF9wC37kgsj3T6&#10;nsczi89ivnsXlnsOY63vBRzbdwwnXnkJeekJtEkWcDAzg6WZqTJXychQF+5OVogJ8UJiqCdqMyKV&#10;jt/+ogRlzaQOPm5LDWVl96fdEbB4oyraExVRHtzycawvrZIvOqlw2lKD0UB105AWgQranNLEEORF&#10;bkKClx1iCJpoZwskeNgilpUk1FoPca4WyA5wRn6wM6pjqWxkPezMSL6nCjItcjNH+SgWq3RLALrL&#10;slFHS21vaw0NdXWor18PcwM91BVmYYF2c4wt7fJUO5XdACtaJVvQzTiwYwJvvkglQxsyMVRBhULA&#10;0A4pM5MVUFC1CGAIggUqlDnuizIZV6yVBMGJnSKMJPWCcu6x8pHYGr4GITOuXM/HkupBZjSPlCv9&#10;LhLZu8L3G2kvRYoEIErcznAp36eAVilfBRleMzOiyiUjM7tFbckC95MSR8J7Y3m6hxalDNYSd6L5&#10;NJIJ3rKKfAKGrTvtTWlhMjqaClCeF4v2hjyUFiWimY/LihNRmh+PWlb+5ppcdFOB9LfT5tTmIT09&#10;EjGRPgjzcUJMsDd8HM1hr6sBdx0d+GvpI1TXGCEEjbe2Nlx0N2CztwOyUiP4vC2KiimSOJv8BKQl&#10;BtH2uCEtPQQp6aHI5XuWUeFU1xWgpa2Cto77VDeqeJtSxPF+KRfl1FyMxrpCAqdG6ejNzI6HrsE6&#10;5OQnK10lfZIVr7OD38c4OmprkJ0Yw9+zB8s7dtIuncDblwiPK/dwgo3+O6zHZ67cwtTCLGQ5peHB&#10;NnR0t2BgahzvXrqGdwmj4x88xBPl1ZXo7O3jB2tjacTMHK3DrCzwNoNzp8/jM1bqB3dZMalKJIfM&#10;VUqkSxc/xI1rshzKt0oCqU8kmdS9b/HhPcmI9zHVDCve3Y9wh1ZGlka5c+chvv7ye7b6skjbj/jy&#10;y2/x7Xc/4qvvvseX3/xAcPxICH2Nj259j/vXvsJdAucGYXRPlr29+wXu3+P7SxLxz/n8r36JH7/7&#10;DT79kLaJNuuLr77H53zt77/+BX749Gf4+uH3+PazX+C7L36JLz77Bm8ffx0LsyO88XqxY207ntnx&#10;Ao4cfBX93ar0g2vLk9i6sIxtMilSAvHmplTzlQQy/PKWJbm4AGaOECJkBDgL08MY7GjD8uQi3nr1&#10;BE4eP41T9KsfnDlP5STrd9/CB6c/wv0PvsTtM5dxZOcqEoK84WphQhVjDjNjExgaGUOX0lhfRw0G&#10;Gk8j0NUajTkxBEwsBovZErGV6sgIo1Lxo4Lxp5LxIljcUR65kcUD1TE+KjUTQ9DE+9H+BKE2IRA1&#10;vPkqE0JQnhSKcm6VpFS0UcWRvsjjNof2KDvIBdmES1EEXyfeFwVhzqhJ8FVWkGxK3IxmWq/mxGAF&#10;ZBIzU01r1V1ViJToCGhraWDDhnVUMk/BwkgXbZWFSp/Mod1z2Lk8iNW5LtqTMmQnB+DZtWG8cXiJ&#10;lZoAYAWWZOBKUm5CRhlhIjAU2CijSLIVZcPjYyzcl5ga6bydG29RVIxYJbEzj0EjRVnAXhldEtBU&#10;8vVlLlMl5sersI3Wa6Q5D5nRbqjI8sdUTw6WhouwRAgt8bq5YVqm4WIsTFRSsdKS8TWGemR2dAMV&#10;2QDqKnJgqLseRsZ6yC/IQElpJgqL0tHUXI6WZiqRgiSqhXQ00h7VUKWUlyUjU9awaixEU1UO4VKK&#10;6pJ0VNBqphP8ifxOwyUZ2GZPZEQHY6y9DqEb7WGvpQZvfQP4aekiUEMP4YYmcNdUR6CTJTobimmJ&#10;EpFEq7aFsMxOj+B7Ziq2rLE+D1XV6SgpS0JGTjTSMqOoTviZaI1KyzK4LaDaooLiZ8zL2YJ0NljF&#10;VEA1ldlobixBdU0B+gebkZefBFMzHTQ2EbJjI1QuXXQy0ygvyEViTJTSEbx17zN46b1zeOfSfbzN&#10;+n/84kO8R4fyPoEzMjHD96nG4EA7GlvrMTI3gxNXJCvefbx54SM8UVFXhd6hITS3t6GZFmBiahCT&#10;U2z5+SYnKY/uUEnckjkK975mpf05Pv34ByXpt2y///pX+JHKRRJV/fzHf8N33/wcD1n5H6djOHlC&#10;0jBcoJKhnaF3e3CfduIhVc8nn+PTz77CnQcf4uadB7h57RPcuvYprp7/UFmr+g5VjwTxfUoV9fAB&#10;LZWsr63koSG4bjxU8tTcvX4fV0nR+x9+SstFO3bvc3zJ53z94Q+4f0XUCmHzxc/w7ttvEppDlNHd&#10;OPz8YVy+cItq6gHGx/oxMtxMOUzlMitxMnOEy4xikxZooWYlUZXEyhAui7OLBM4q1d0igTWJuek+&#10;DPa28SadxoHFfTi8dBDPLuzBoV2HcOot2rzT13Dz0if42Se/xuXjp1CXlQJfSwM48Wa1MpNJkeaU&#10;qebQ1tGHmmT//8lP4GVvjua8OPQXxmKoiLDJ34KuzBC0pfgRND60NG6o2rKR6kKKJwHgQ0AEoi6J&#10;QKB6Uda7zohSst81pUcRNuGE0GbCKRQNCTL9IAIlmzchX6J9o9xREb8JpQRVRbwPQeSCsi0evM4f&#10;DfTojbRd9TFs+QizwnAvVCRtQWNJPvy9PbGegFFTXw8tgtGFn7m/qQr712bx2gs7sXt1GFvnOjHc&#10;WYK8ZD/s3z6AowdnMUOrNE11oCwBy6L0nwhkFJAQLFQ0Yo1U4KCKIJRU/TYCHaodsUkCGWUYu5HP&#10;VSkagZMs+Srh/zND0mFLQFDJTI1VKJBZ4TUjLekoS9uIxmI/THSkY5nnVwi85aEqLCm5ZWidJgib&#10;iRplCsHYUAsbk34U0MboaD8Je3szlNMmFhZmIDszBn09DayoKVQE0oGbiariZHS2FCMnKwqNVDMS&#10;zt9GAPW2VSl5dkL8NiI6zAfptMJlVBW5VCGFtC6d5fkoig6Hk7Ya3PV1sImQ8dUmZLT0WHThpL6O&#10;KoK/ZWMRFVAOCrJjUEx1lEmFGMHfMF9SqTYVopgKppyAKylJQU11LoqL0pCVHYtkeT/aqv6+Wn6u&#10;XBa+RkEMMjM2o7YmC5UV6SgqTuLrS8xNM0JCfODoaEu71K8shTIwNEhnI2swdaCf+7NUMq+eu4Tj&#10;F+7h+HkqFJZTlz/CqQs30d0/jOraKl7fipaOZgxOTeHklRtKp++xDx7giZKKcrR396Oiqg4d9F6T&#10;tEtTU5OYnpxRssw9pEWRrHZS2X/45rf42Xf/js9ogb76/Duqih+U9ZE+YiW/deM2rly8QUv0kTLX&#10;6fypK3jz9ZN4642TePutU3jz2Hs4c+oyrZLYni+oZgisT7+n9fk5vqMK+Z6w+vKT75T0mAKrzz77&#10;mpChWrrzMRXUHWVag8xhunSBFfjaPVwhYC7fuIuPqWQ++vxb3CCA7t0ghEjYq6c+gqzcKLPBT7x9&#10;HAsLY/zSOvHcc88rEy1vEVBjo0P8AahkVicJkkml30XmJS0vCGSmMTc7gzX60MVZKpg5SQGxXZUG&#10;YmEK0xMyHN6OZxZ24NWZg3iucwfe2/Ymzh0+j5MHz+L0gfdx8plTuHHsGt7YfRhZEeHwtjWFnYmu&#10;klnOjHbJkP5bU9sAmpq60FTXhKe9JWEUgxEZui6RhfMj0Jrqh66MAKoLb8LCg9DwRE2cNyqUQLpN&#10;KIsjZFLYsqVEojouDGWRASgJ80VZqC+K/bxQFrAJ9ZsDURsWgPpIWqktwagkQArDPZBHqV3E1ymm&#10;/coP500b6ozaaG808Hxd1CZURLgpx3KlczhhCzLj42BtYUbAqEFdYz001hOMbGlH2+pwcNscjjwr&#10;S/oOYE0g01GIspwQvLBvVIHMLAGjWqZW4mJUSkQC6pR5SISLrG2kFBktov1RzV0iaAgiUTwSZyKA&#10;USBD8CiA4mvI6NE0lYwytWCwkgASJUOgybylsWos9FdhvjcHfbWB6K0JwnxPFhYHSzHbU4zlwQos&#10;yzym8QIszVL5SD7g8Va24AMEBi2E7jq4e9ihvDIPYZv90dJSqYzslBEqQz21tC0xaKsvQANVRZ1S&#10;adNQX5uLDlqV+JgghAW4IzrcD2Wl2UhL3oLYmGBsCnCBnb0RnG2MEGJnCTeqFVeNDXCnOvTR08Mm&#10;HV0EGxjB9emn4W9jjmpa1JT0cFqRLNRWpCIrLUyZciCqJCHeH8lUrxXlqaiuyqQ6yUJdVS7aWypQ&#10;WpyGIoIwLzeW18aggxBsZxEIyvMq+Vq9tLT1dYQkP3djbSFa2VgE+PsgNTUVS1tXMTw5hsGRAcjS&#10;KD3DA1h55hmcunUHF+hO3r9xH+fpUK7c/RAXrl5De2cbP2MZBga70NrZjKHJUVx98JGysNs7rO9P&#10;ZOfloq29C8Ul5aggcCYmhjEzPcUvfRa3r1zDt5/TDlGB3Lt5DxfPynIkl3Ht/A3cufYRrdR3BMKv&#10;8f23v8UXn/yIB7e+4PGHuH/jE9xhBb9y/jquUtVc/uC6Aokrl2/TZkn6zYcEE+H04deE1Df4mrbm&#10;Z9/+nNCi9aHCkcXzv/nmO3z+uYDmC3xKkH3CrZQvCJ8vvqB1u/0h3r90UxlCk7H6i1cfUNncw+1L&#10;tGjnPsEDqplvaZ3Onz6lLMw2NNyLvXv24+ql24TMA3S2daKfpN65bQGrSzMEzCKBMk/FMo+tysoF&#10;C1heWlOmWCzOL2NtRRbk30Y1M0Wb1crWswN7p5dxqHMF+6tm8O7UQZzd/ipOLr6IM0tH8M78cziz&#10;5xXMtw8iLigUDlZmsLOhijE3gomxMfTpu7V1CBm2XOs3qMGW8MmNDsRASQLGy+OpaLagNS0QXVnS&#10;qetPO+SLumSWJN4ksl51XBC2uFkiyMYAYQTYZt6UERbm2GJuhlgzMyRQKSWZWyDdxgYpVhZI5Pun&#10;OFghx8eVoApTbFRaoAtyKd3zw9xREOKKMoKnipK8QnnshMxAJ2SzFS5OiUfIJm/CUA0b1NSUrebT&#10;/wObHC0x0VKHQ9vmceSZFWxb7MfKTBsG2nNQkReKw7tH8dIz04QMgfAILjLULGkylf6YR5BRjSSJ&#10;lapVVIxYJtXIkXQAq/po5LlKZC+Lat6SdPbyWrFWI1WEmECmCpPjhJQs8CaQIdxWhvMxWB+Anip/&#10;LPblYnm4lGqmDKtj5ZgfLlRNMZB5TtMyj20Y2Rlx0NF6CoFB7igtz0KaxAs1lbF+pKKrkxaJVrai&#10;OEGp9OW0Hl0tZSjIi6XFqFSmFcTHBiMs1Av5OckoK8tFVEwYrPi7m1sZwMbehPeAAdysjREgo0fa&#10;bFxYvHW1lY7eTfoEjYE+bNSexGYPJ1TRnuVTvWRnRaCUCresKE4ZTRIlUlQYj81hG5EYR9VZnU3Q&#10;5SgKSeJ1GmmDGmry0dJApZMXj5S4ACqhWIzSGgkkk3j/tLYUUMVkoZWWqrW2CO2N1fzb8glBW1TU&#10;VGN4YhSNzQ1oam1Q5exdXcS+V47g4LFXcPito3jt5Js4dvIYXn79BV5XRcgUK9MSmlqoKOfGcPXe&#10;LZy5dg2nrt3EE7UNFaR1Kf1kKSFTRMDI4mXjWKaFePngPrz+4nN4782jeP/Em0o5c+IYPjh1Ejcu&#10;X8adO3dw++59JRue5M2VjmCxMXeoPO5fo2K5zu3NO/jo/gOC4iEe3OOxu/eoeqh4rt/ETSlXb+Aq&#10;AaQaEbqNy5eu4xYJKOk5P/vsW8LmZ/juu19wSwhx++0Pv8T3P/s1Pvnse7x/kdff/RzX73+F8x/c&#10;w/mzhM571/H+27Ko3E0l5P/Yy0cIijEql37s230Qx147geNvnOYP0YwRSsMdWxcUBbNKO7Q8K6k2&#10;57GyMqdAZoHHFhcIHyqZ5cVtLKtUOVO8ialkRtqwd24Rr41sxduDKzi3sgNnV5dwZnoCl7et4vK+&#10;HTi2Oo/q9FR4ODrA2tYG1gSBhYk+TI2MoK9vBG1tfWhp62C92nqYGesjOcwbbdkRGCtPJGRi0JUb&#10;ifaMULSmBxEufqhO9EVtShBq0sJRnxmNWE873pD/A/ZqbPlMTBFtZY9MRw/kOnsg094ZiebW2ML3&#10;iSHUIowMEKirgVAjPcQ72aEw1B/p/m5I9nFEduBGlIR7o4wKpyTUHfkBBEyAHZL9HJAa7I3cxBi4&#10;2lpBbf06Zfa15ob1MFJ7CpGeLpjvaKJVHMfRA9uwc2VICcDrbc9CTWE4ATOJF/dS+fXXYI5KRlJk&#10;iiVS+l4eWR4lObhYJaqVcRlZGlNBRll4X+lvUXXuCnBkLW0lYI5AGR9kgzgko0OS45fnB/iYx8aG&#10;K9gIVFD1UJ0QMkvDeeiu8sVg7WYs9RfxcTGWlMmRBfwMRcp1oqq2UoVV0/6YGG7ARhdrWo1sFBSl&#10;oID2p4EVsUL6XCqSCZIsVtjN6GjOo6XaguamItSzgmdlhCM22o/qIhw9vU1o76iHi5sdNA01Ye1g&#10;AWtHM7hQGbk4mmMTbWaAiTE81dUJGi2qGB146mgSMLpwoX2yNdBA6pYQtNQVKdMSSgmUgtwIFORE&#10;Iis9TOljKS1JUmCTnR6J+Chf1t801FXnIS8jFlUlGaijCmqqzMVgRzUKM2JQlBWHvPRYDPc2IJfW&#10;LlfW4mrJYz3IRk1JFqqK8gmxAvgH+sLL1xt9A/1obWtWVoOsa6pGHoEZl5WI+IIEpJemIrs8DXml&#10;abSAtGLN5ajke/f01tFuNaKLlrK1qwn1nU1oG+nDE1NTQ+jta8fQSBempvuxtDSklOV5erOeSgz2&#10;lGOE0nJIQrKnmzA+3oD5uS4sLPZheq4XU5KEZ2EUa2tzeGb3VjyzYw37d27Dwd3b8MKzu3D0BYLq&#10;lf14603J5bIbJ08cxoVzbxAupwmmq/j8owf4/N63+PLBd3hw/WOqpw9xX/L9XrmrSjEh/TVXHxJq&#10;tEDcXrv6sbI+08WL93D27B2cpzc8efI6TrxzGWdOXsN7b13EO6+eY3mfcDyDV4+8jLmpUUKhD9vX&#10;div27f2Tl0h/SWHYo/TDLM5OUcFI3hjaoUVJ6zBNwEifzJqS83eeMJmfW8HysmTNm8PMZCfmR/ox&#10;Ud+N8sBE1PnFYSgxCxNpyVjIScHu6mIc7K3HKlu3pFBvOFia02pYESSmBIwhjI2oYnQNoKapAw1C&#10;Rk1DHab6WkgI8kAdb6KeQgnvj0BHTjgBE4zm9AA00jo1pASgNlnSOBA6BE1jJm+cAC9E6ekjXscY&#10;WeaOyLQmMDwCUR/KG3KjB9I9PJEbGIAkdzdstrZAoIEhfLS0EWJuing3RxZbpHg5oHJLAIoFMMEu&#10;yPa34zELJPnYIT3UB1lx0XB3cCRcNmD9unXQVt8AM211bPHZiHneSAeXJen8VtqlQVqPNnQTMrUl&#10;UQTPDF7YPYGJngrMUcnMTaiGnxXAiAUSRSP9LrRR0qGrTC2gFRIYKR25EmA3JGtdSxSvSt2IelHF&#10;xhAsPC7TB2RkSPp9JgcIGKqayTEZji6lUqmiPcpHV4UXhhuiuF+ExZFCXpvH5+ewFGG4vwTbtw5h&#10;eKgJlpbaMDVVR09PHVJSwpT+jrraTNqOaKqYChQWxKKyPIVQyUAh1UsdK2hjg6iXAERu9lKAUF6S&#10;jrKKbPhTzeiYaMHUzgS2LjawtCNkuHW1MoGPpQmCDY0QoKsPD10duBM03rRLPrw3nAx04O/N3yA1&#10;BpVF6WiszlXsWHZ2OPLztqCiLAVZmbIfy31W9OwYxG7xI+D8UVWeieryDNTSOlWVplNppaKmLBMd&#10;TeXoaq5EVmIkUuND0VRXwOt9+Lelo6U+Fy1UPZUlhGpuBtIzkmDnbIeC4kI0tzWhtKIE9c2NGJ2Z&#10;xd5DL2DPCy9g16GD2PbMHuzZ/4ySvaAgX/qGipUpCUMyHUkCWMcH0dbXi7ahYTwx0N+rWIm+gQ6M&#10;jPViZn4Ii8sjWFkYwPxkO+am2zA704zJqSZMz3N/sRMzC13c72bpwexCP2bmBpT5PBMjspZuK8YG&#10;29gqtWFmvAvzkipwqguzfP78bAtWllix2WosLwxibXkc+3YuYu92Sm1W7P07VnGAoFpbnOT5Mexe&#10;ncOz25fx3N5tePn5Z/HaS4fw2suH8drRF/DGsaM4/tarOE11JQv3X7pwGlcvnyOYruLOVUnDeQ13&#10;b9zEeyffVjp+B4facODZ/bh/52M8uPsZGmrr0EEpuGNtnp9rkgpFRpNEsVC5SDAi4bJt63YszBFC&#10;C5KOcw3LhI4AaHq8g61zH1apYnaP7cCzw7vw/OgeHBrdijdW9uKdtT04vnsn+utL4LXRCo6O1rCk&#10;ijGmJTI1lkRVxtDU1oOati406MPVNDWhR2UQ6m6L4gR/NGUFoZN2ozMnBG1ZMiy9iaDxo32ibUr2&#10;UyxTY1oowROF3qwkVPl7IdvCAgWW9sg2sUW2kS0yDS2RxceFHt7IdvNErK09EhycEGVtA08NDdj8&#10;63+Hr5E2Etna5hNu1dEqyGQFEiy+FsjwsULqJgfkRPijNDMdob7+0FLTUEFGYwMs9DQQS8BNdzaq&#10;7NKjPpnFmVZ0tWejviwaR/dP47kdIxjvLocs7DY7oer0VeAiRRQMH0sMjJJeQa7hcTmvApFARoa/&#10;CRkqGLFGMmwtqkaZ56S8VjWtkiglHhPQjPP8BC3WUAnBVoHF/gJCxgNDTVFUNvlYpH2aJWwkVmZs&#10;oIANTDN//05sdLOAoZEaOruqVRaFLX15WaISQSsBbAW5cUqfRnFRIkFDyBQkoqYqB0nxIUhODENz&#10;QzFK8pMJhjRlmoGRmTbsN1rD1tkSBmZ6sLW3hIu9NQJdHOFjYUrA6Codvd7GRvA2NIAf7wkXNjh2&#10;hvoI9PNASKAntmzehNz0KGVovIIqKis7Erk50YSM5J4JRyZVTAHtUHlZBuJjAlGUn4CK0hRu45Q+&#10;mmqqsToCpL6ukI/zCJJMJMeH0cqxccqJUaYltDYSMMUphGYScngv1TdUwSfAG4Gbed+11qOBoOke&#10;HMRzL7+BD25+jPM3P8HFW5/i+r0v8eEnP+D4O+cI4VIqujYMDg6gra0VO3buwEeffoGrdz/B6Sv3&#10;8MTo6CgBMYWJyUmMjo1ihjZJKtrC9CR/iEH+uITI5ABVziBGx3swyQo7I8mE50YImDFCaRTTMyOY&#10;mx0jGCYIkAkqgjECRIaCxyGpPJfmhrHEY2JbFuTa6SEWvuZ4L21MG1uRCvR1y1ySOmWtnJGBMvT3&#10;FtHOlFICU0EpLZZKKis320QD5mbale20JCqaqWeROUvtvMn7CEhJRUg1tjiKrVvH+Vl7MD7Zwfek&#10;DZxbwntvv4fRYZK2rZbqRFaHnMAiIbM4v8QbblYBiSyBsrIk9onfx9IyX2cnVle3KZnzJKfqaH8n&#10;FifmcWjnIbz74hncOvUhbr9PxXXmPj6+/Ak+vnIbreXF8HSwhJMtFYyZJgyMNB5BxkhZ4lVdRx+a&#10;bM00tHSgte4peNiZI5UVXVZ9bCdcOgmbLoKmNcMftXEbUR/vjo4MAoitmuSGaUiU3DHcEjjVcYGo&#10;DvRClaMz6i2dUWNkh3I9S5TqW6PQyAbphE6cnhlCeBO7a62Hn7EWNtsZIcOX17N1q4kJoFVyRZqP&#10;ObL8rFEU4spzG1EcG47yrEz4e/lAR/L6qqlBa/1ThIwa0iIDMNPXjGe2TuKF/SvYsSwRv1QybfT6&#10;NQl4/dAcDm4fxlRvFVWJ9J1Iv4v0qYgKEVXyCDLcF9Aow9O8TuJUFBDJlIJRgkkg9KizV3mOXK9c&#10;I0FzBFE/1cwAX29AYMTXnqyk+ink41LMdufQLnlioj0e80OFipKZp2UaH8qBrLe0fbkHCTGbYKD3&#10;FLKyYtFQn4cYtvIN9Tmor81Cnowa1eUjLWWzkgOmnBahIC9R6Vz18bbnfhJb8mSU0aKkJrLip0Qh&#10;OMAdVpZGcHS2gb2TJSysjOG20REOhIsPbWeAjSV8qGA8tGiVaJu8DPThZWgIe1miWF8HMbRKyQkR&#10;VCiBSKf9io70RmF+LBLiApAYH4TsTBmOVoGmtDiViiZTGfmKk9+wOElRXkWFidxPRSVVVXlZFvfT&#10;2bAWooEWLCU5HJFRPsgviEEzrWBbUykaakSF5aKisgQp6Sm0eLbIyqcK4n3eMdiLpb178e6V63j3&#10;8m28eeYGTpy7j4vXPlcSVpWUVtIidaCnvwP1jY1YXtuLizce4r2L93HyygM8MTIyiOHhIYyMjmB4&#10;ZBjTUzNKBjhJ9zA7Oc5KPKpki5uhpZhgJZ1ZnMYsK9rUzASLVOApZSqCLOM6K0Fr3J+fkfB8WfVg&#10;AjMT49zn+ek5VnzpXJ3j/gQrLyu8TJCk1N62Nk1FwbIyhV0r09i1dZpqZhy7eG4f1cye5VnsmJ/A&#10;Vj5nO5+zc2UWO7fO8QYhzBb6sHN1CNsWh5X1kJYk4x0t3ALV1ezMAD/bsGLnZgjHqYk+KizCcmCQ&#10;kBrDxEQPxsY6qVJkIuQCj/GzzcrfIrlkJIEVFcyirI89j8WlFYKGamZpln9XD0a7mrE2MoGXd+3H&#10;28+/iRMvvotX9h3F4d0v4v03zuL4wSPIC9+MSEd7eBobwtlIR0nwJOk2DfT1VZChmtHgVkNLF5pq&#10;G2BvYYQotoL5EbRNib5oSfFFG61SGyFTn+DO4qY8bs+i5E0LVqyU5O9tSA9EI/cb4qhyQjxR5e6K&#10;Kgdn1NqzWDuhwtweeabWSDOxxBZrY8S4miMn2B1FEd4o2+KLhoRgVPFGzvMljLzNUSgxNKEeyA32&#10;QUF0BIK9vWFiYASNDQSMuhq0NzwJO0KqgBVgbrgFe1dHlSTi2wkZWVakrSEV7Q3JeP35eexfG6Q9&#10;IQAIDVExMoo0Ln0qok6UIWtV34xS5BpCQ0AjQ9UybK1MjORWmUT5CDJyzXg/LdEAFcsgrdNADWYk&#10;OfYA4SI5f8dL+V4FVDdlmOrMoJJxw2RHAtVnPhZGqWKoZKa53TrfjKqSeFiarEda8maqoC5Ehrmy&#10;MmaiirZEOkWL8qSzNZGVs4DXUN2USh6XMDg5mCIqyh85OQkoKsqgvYpEfm4iNgd7wtneAk72VrCz&#10;NYeFpSEs+bvaWprCzc4aHlZm8DA1wiaqWgGMJwHjaWQAJz0dOEluZQtj+Pq5wtrSAJHhvkhJ3IxY&#10;vk9yfDD3QwmaIJQUpSqQS0uJUCKAywmZ/IIkhEf6IC09nIonCsUlBF95OjKzYlBKBVNChVVJZVNP&#10;0DQ3lyEjKxopGeHKdAWZd9XaWMHr8pCbl4WK6krYOTkgNikGtS21aB/px44XnscbH1zC6+dv4LXT&#10;N/H22Q/xwbUvcfDwMRSVlaOzpxm9dDC1jc1Y3fU8Ltz8Eu988CFef/8WnphhxZ2corpYmMI8ATI3&#10;P8nWmipmapSwYCtPmExOUrGw4s2yEs+vsCIuzGJhUVZdXKK1klQIYjG4TyUgIzKrK9uVuJL5uWVl&#10;u7y4pmSfW1xYYQVe4PE5PkcWtufrPCoS+LZ1aQGr81QSrOASxr9KKK3OSKGVmeL1k3JsiQCSbHWz&#10;WJF0llRQq1RQi/ycc1OzhBcBN0c1xb9liYpkhjAR+M1OqVTVIv+OFUm1yb9zdnZQyWs6J0vPEi5T&#10;E/K3EyKE6dTEBBZm+fkJGTm2oCQblyC9Kdqlbkz29GHvzD4ce+5tHDt8EkcPvYNDe15ieRHHX3kd&#10;y+NDiPV1RxBvNme2UnYGhjA31CNgdKBHqaxJqaxGuCig0WJh5ZXgtmAXa6T6O6Ek0h0NVDQyqtSY&#10;vIlWiXYpVdJp0jqlBlDJhKA5k6Ch4unIIGwSNlHN+KA8nhJ7s5tigfJ9XFDq6YIydxcUuNL6uNAK&#10;edkQMKpAvLpkgiklDOWETWGgKwp8HZRF3wqC3ZBLuV4aF4kQAkub9mr9ejV+Rk3oqKvDUGMdW2QT&#10;1GbHYmmkhQ3BqCqJ+KLkhm5GE1VMZ0MKjr2wiGdXB5WRJcleN0GojLOMUZlKZ66MJAloJO5FsUiP&#10;+2kkOI9FpgRIxK9k1pdYGFVKB7mO6oVwmSZkZMVIsVRTAp3+cowNlfK1i/l+BVhQIJOO7kp3TPck&#10;85o8Pi+XUCrifcTX5evYW6gjNtxbNSxNtVCSvwXVtEnSV5FPxVBVkk6bkc5zSQRNIWJpKwP8XRAa&#10;5o0iqoP0jBhkZMQpKTOlpFHJ2PG72cjv2tbaFDY2JgSOJWzMTeBoaQYnMyoc/s5uFoZwM9aHm54u&#10;XHS1eH/owN7UALZm+jA31YGhoTqsrKhwPO3h6mSBTR528Pawha+PA7L4nhKrU1SQTIsTS9sUjdLS&#10;TCSwsYiI8KLdi0NlZRpqqrNps7IIwjhapjzF3pWVEDY81tBUguikEJRwv76ulCDNRAWVd0VFKZra&#10;mhFEu+Tl54l2qpNB1ql9R1/FsQ+u4o0Lt/Dm+bt46/27OHv5Yzx76CiKy8rQ3FZDJdOCxvZ27Nj/&#10;Ek5dlhnYt/HSySsCGVZAQmVmjqpknhaILf/CwjBWqCSWWRElz+3SokBFKhphsDqvrLa4uraC1Z3b&#10;sLJtDSura1hb24Hta7uwdZXbbbuxtnWHYi+k9V9Z2Yqt26SsYvvO7di+gxBaWcYyK+3aGtXB8ryS&#10;t2U7X1NZEWCVRV5/leqB12yVNZC2qpaTXVkldLZKmeXzZnmNaknZpZVFzC1TfRFWyqL5S7LMCcHE&#10;v2F6fASSumJxZgjzhM3cFCHGaySyeVysoACVX6RAZo72SCAzPSlzuGR0SZW4amXrKt9TIEmYTfZj&#10;qL0Hz64cUaKU71z/GtcufoYrpPuN8w/x4PptQnEEYf7u9OEWsLGyVJY9MTQygpGBrpLXV1sUDO2S&#10;FE1tFg11mOlrw5fXR7vbIJOgqZTOuUSqk8RNBA7hkkLQULW0ZoagMS0ItYRNTbIfmtOD0J69GU3p&#10;skqBH4piN6EsIQCFEZ4oCWfZLEPSMoXACRl+AhkHFIa7oTo+ALWU30XBHij034iKAKqgSH8ChoAK&#10;43bLZphRff103dNK/5EWiy4hY6a5HiHOlsr6TytDjdi/MoZX9m/FtvkBKmDeaNXx6GpMwZsvLmHf&#10;Cu02YSEWZ4KQkFnY49IxK30nktKBj5W4mEeAUTqGpdBaTRAgMuKkUj20XASTTB1QOnxZ5nhcrLRM&#10;WZjqr1BWqRwdLCHEivh6hZjrL8ZEWyo6y10x25fCz1FIyOTw+eVsnFoRSxh7OppgrE9sWQuS4r1Q&#10;UxaH7NQglBE4zTV5KKEdklGenIwtSKaSEPUQRAgXsbLK/KVCbrNz45QAuAxaloCgjdjoZgVPLydY&#10;EzDWVI72VDQO1uawMzeGC8Hjas3jBImV1ga46mjDWUcLDqb6sDLRg7WJrmKvXRwtEBzkSZj5wMPN&#10;Dl5u9oSMA7zc7eG3yZnHrBEU4KooGYFNbmYcSyxCAl0IDKorAWZhghJDI7E0FWXJyMuOpCVKoprJ&#10;Q0NjMbawgYmjAmtrr6PSyUVhQQ4BVI4qyeWcnwXHjU7oHqL6X+Lv+NLrePvibaqZm3jrg1s4fu4G&#10;zly6hX0HnqddKkcbwTQ41I2Wrg48e+QoTl2VJWpv492rtEuTtDRLS/OEDBULK+GcAIY3jeSUGe7r&#10;wMhAD+0OK+oUrY90kApoqGYWWMHnuL+wvEjorPI5ApNtPMfKKEmfJLM/QbFCIKxtX8aOXQTI9gVl&#10;f23HViXL3MrWbdi1ew+2b9+Obdu2Y8eOndi5g4Davgtru/Zg265dLITSblXZtmsN23Zu5f4atu+R&#10;91nFjp17+drP8NxerOzcgSWCbIXvIZn+tm6bw9oqoTExgJmxPiVfzRo/75rk7RUbpFg9FqXjV9Ju&#10;shCqknpThrKXZQibimqRqmtZgMe/STIHzowPYrK7B8+t7sXt87dx6eR1nH3zIt7Y/xaObDuCN/cd&#10;QQd9aqDbRrja21O9GEHfwBRGxiYwNhI1ow8dPQOlP0aKtq5kmVODiZ4WvHgTBtmbIpqWRsL/S2Wm&#10;dbwPagU0yb60SQGEiaTGDKBFCkVzbgTqskJQQzXTQpncmsbCG6+Ffr2BLVW9pGrg84u3bGRxRVkM&#10;oRPlieJIbiO9UB65CaWhXij0dUWpnzuKg7xpk3yRvyUMAW7OUFN7Ck9raeApLS2sV9eANm2dja4G&#10;Yrwc0FuWjpX+Ohzk/fLqs/xN5mUIuxPNtUnoakqjklnC7qVe2hgZDSJEJOeu2KX/BTKT0pErgCFY&#10;lHgZ6XOR4WwqnQlCRYHIcAUVS/k/ywyPzXIrqy+ODZZiSoa0B2WfkGGZolpZGCrBRHsK2ss28vei&#10;XRos4DV5WJpsRG9rESz016GEdmdqqAlZKYGoLo8lXCLQUJWC8oJ4ZWSmoigdBVnxyKFaiNniRwvj&#10;hZzceCTyO05Nj0IMbUxFZTaSksORlhGJyBh/WNjow9HFEt4+rrCzM4OFuQEszKhmLU1gY6oHKyNt&#10;WJsTJiZUMvq68KR9cjAz4DHJ46sNGzM9QsYS/n5uhJYXtkSHwtPdARFhvoiJDEIIGwNvTzued4aj&#10;gzE2Ud0kxobxM8YiOSEUiXEByOZnkQjhooJYVFPVlBfHo74qVRkGr6vKQlNDIWJSIxHKRiUvPwNN&#10;jTUEUjlVTzZKyktRUVsJFw9XFFWUYZAOYc/h1/A2Fcxr567irQvX8C5VzflrN7B737MoLi5FR2sr&#10;ens6Ud/chOeOHsXZ2wKZ6zh24TqemF9gpaFlml8Q+zBKazHCCjhDsIyzReiiupjGrh2yjOsUbdCc&#10;Yh3mWCYlKpiqYHRkAOO0BsNjgxhkGZoYxjiVwPgEVQLVg9gUgdT89CiVAVUTX3eaqmlWbAdVwQLf&#10;a25O+kGmWaHnVf0iMk9oeRVz0gEt/SHcytDyCsEglmobbdoaVc0uqqNd27dhh0CKSmr37r2EENXT&#10;TgKBZedeQo9qZmp8WEnXIDOu92znc6hKxDItzfHvml9QXnt5eYWwFUUkK0jKygSSMY/bxTlsJZhW&#10;RE1tX8M892WFzaHOThza/gw+v/gpPj7zOR6e+wIPzj/A5bffx+v7DqI0KZ3+2x5O5rYwMxAVYwld&#10;gQ0tkw7tko6ODrS0tFl0+JiKhpbElP7cw8YCgbwxw+yMEe9ui9wQN5RFeyvpMqsSvNGUEaiU+gx/&#10;2qVQtOVEoDkrDHVptE8ZAplotCRxmy4JqCLRRNjUJwWjJsEPlbGy9rWvApgCyuriqE0o2uxJq0SV&#10;Q4WTF0gpLlYpNhyb/X2Vz/fkBnWs19TDBu6rq62HzoYn4Wquh2xWuGHeqMsDjdg7P4hXniX8RQVP&#10;dqCxKgO9zQV444VVJQJ4rE86YgkVAkTJJSPA4b48lnlMyvKt3EomOUkJKVMMHmfPk0RWYpFUCa2k&#10;ED5DlSxULsMqwIzSIk2OlfIxoTJA4EiaTaqYuaF8jLTGobsmkJCJxQxVjMxvmp1ow+bgjQjZZIve&#10;pjyq0kKkxrihvjIeVWUxSIzxQEZKKNL5/RXlpiI1IRqRof6IDNuELREEcG4CLcoW+Ps6KX0xafzO&#10;C3KTEbHZB4FUhc4e/N1dbJTRJCf+ngZGOtA31iFAdGFOYLuaUM2Ym8KJdmkjizMVrJ2BNqxolXT1&#10;1akYN8DUxBA21la0Xc5wcrSGl7cd1YslggkeH3cnbIkMQD5BGB23CR60wDZW5shMS0Z2egqy0vj5&#10;ZOXPkgzCJQUVpUmoKU/m75KCpioCh8+rJxiL8tOphKJovTLQ0lKDquoylJYVobqaSiYzA5bWFkjL&#10;ycD4wgJefONdnL/xEKcv38HZa/dw8oNruH7/I+x69lkUlRajo6MZXV2taOpsxcvvnsS5ux/iFK97&#10;78pdPFFSVqoE4zW3NqC3t00FHNon6c/YuX0Jb77xIt566xW8995beOftN3Hy5HvcP4V333lHeXzs&#10;jVdw9OgRvPLqS3jp1SN44ZUX8dzzB/Hccwdw+PBBHD60Hwf37cH+PdtxYN8O7N27Hc88sxO7+Vhl&#10;eySydkFRCytUVIsEwSK3K7RNspX+GslUN0lgTY7S30+MYHpsmDdUrzJrenJkkPuDmJ7g/hjVF6E3&#10;SqUxMNJLKzSEkZE+BXArVGoTkohqqFfpv1nh6y5StSzwtZflfaXvhSplkdZNLJmMMC3PTxMys4Qb&#10;lYxcw887owxhD2O4swPPbd2Oy6++gwtH3sQ7B1/CdX43Z/hdbKVyqspJgz1vIGtDymBTU2VCpKGp&#10;CQyNDR8BRgs62jrQ1lZZJ01NTRgRPh425ghztkawtQFBY4hkHzsUbN5Ie0MlErWRoPGiiqFtyqaK&#10;oT1qoLQXm9Qi6zCx9ZJkU83JknAqnIDZwhKB+kQqn8QgRdVUxMqESVe+nidKZYQhZCOyfGyRQ8jk&#10;hrggQ2aEhwXA3NAAT69bT8Do4Ck1TawnBGXFSH2Np+Boqo3cmADMdlVjdagZO6Z6cGQvgTzdj/mJ&#10;DiqAZEImH68f4u8720b1QCgQDhK9K0UVtUvYEByPE1jJdpSwGRWQjD+abiDHFbioRpEkefjYQAVL&#10;OUsZnyPpGwgaQmZihNaIj2XN7dnBCswNlGBxuAAjbXFoLffFdG8ilUwOVuea0dFSCAvT9agtS8Li&#10;WCNyqBLb6lJQXRqNipItqCpPREyUN1v9BESF+1NB+CmLqfl6O9AuRSKL1iki3BvJyVQzfBwfH0qV&#10;44+wEE/YUVnYOJnD03uj0g9jQqViYEirqaMBA20N2NAqu/J+sOX3a6WrBVdjA9jrasLeSB/mtEp6&#10;hlrQNtCEOu2zjo4uYWMCcyqcjRvFHm1EgI8bQvx9FDjIZMu0jAgUFKYgPDyMnymUUHJAgJ8XKsto&#10;f3KTUErI5OdFo6kuC811mehsyUdVaQpam0r49yUhn0WWVikpyUF5RRHqG2pQXl6GouIC/i02CAjx&#10;xzAFwzydyo59z2E7y7a9B7C25xkcePEIRsZH+bxi9JEdA/0daO9px/Ovv47XT5/FC2+ewBvvXcAT&#10;bpv8EBETC08/H0ozXwyN9in9IzKK0thQi5xsSsayMpSxVFfXobmpFe3tXeju6EIXK9qg5ANlBd+5&#10;exee2f8s9gtcXjxM8LyMV199Ga8dfQlvH3sdp955C+++9TqOHTuKd949xvIm4fU63uS51149itdf&#10;k2x3r+INVtKXjjxHUO3DoeefwaFDz+LA/j04eGAPXnrhIF46vB+H9u/Gi8/txfPc7t+zAwdYZPvs&#10;7h3Yt28ndu1Zw669a7RC45TnfYTRIJamh9Db2UT7JyvsjRIuYwTTEAsBNUloUYGNjhFQBIRMEJ18&#10;dHyK10yODlDeD2GUx8cmBzHHc6tyPSXmWFURllrLsW2wDs+vjWBxqBGZcf4I9bGHi6UhnKwpl82M&#10;YMybydDUkK2aIfR4o+nTMknyJ12qGOnr0CZw9DXV4WJuhEj672hXSwUykU7GSPGxVuJXckLsCQcn&#10;qhoPgiUIzWmER3IA6ij1myRuhh67lRJYstvVxsl0hC2QFJqSr1fOVcf5KR3KCrAiqGBC3ZR0D1m+&#10;jkglaDJC3JEQ6AVr3vDq62VtJS08vUEDT6qpY4OMKmmpqSBjpoXSlHAFMCuDTdg53YuXnqE6nOJ3&#10;PdmJ4twt6G7KVSCzPNVMmFQr/S7St6KaNvAIHlIIEpVFqoOkbFAgI+e5P9JHi8StqB65XiAzTmCN&#10;EyIS8SsrRUrU7yiBMjZQqNgkifqdIYREycwM5mKQSqajJgRj3cmYHMijmm1HJGEaE+GBjoY81BTG&#10;ISbYDlXF0vJHI4lqsbgwBg21uYiLDkB0VACqK3IRRQUjAW/paZFIILTT0iOQlLJZ6YvJyo5BYKAL&#10;wsO8EEnYOFGBmtMaGenrwVjfADr6Olintg76WppwtbAiZMxhw/vA1sQILqbGsNPThiOVizXvExNT&#10;A+ga61L5GBM4AhhLKhoLmNFC+Xo7w9/bA8G+vvDY6IDwzd60bSHYHL6J6iqbwEuGq6sjX0MfYZv9&#10;kJQUgfzCROTSMmVmh6OwKBaFBfzb6vKV6OCcrDj+rakoKkxDTEwIYZVJK5hJwBQpUwp8fD0RTMhI&#10;w9vT1816346m1hY0tLSiZ2gA3f3daGquRUNDBbraWRfGetDZ3Yq2ni509A+gd2QMXQMjeGJLcgYa&#10;CI2swiKkZadhjJVn+44VrG1bwfT0DAZ5UV/vKDo7hgiVIbS39aG1pQttrZ1oIXBamlvo51rQ1TOg&#10;lPbOHmUuVEdnF6/tQH1dA2qrallqUFlRiZraWuXc0PAQP9QopqamMD+7QJs2SztF+0JFsUorpPSp&#10;rC1jJ+3PHsJjz24qoWf34IXDB/AiyysvHsJbr7+CN197mWB6CccItONv0DceP4bX3ziqBOu99vqL&#10;2LGNFmyqH3PjfdxfxHP7d+GFQ/sU0EyM9mJumiAhOKYIkAluxwkQKZNUQXNUdVOEyyRt4CS/l2G+&#10;xtBIJxYmqI4GOjDbUYOX5rpx9tlRvHdgGEd29qGrJg2psf7YSLvjYGHEG8cElhYWMDU1482mskoq&#10;yMjCbgaEi64yhK2lLetRy00okLFFElvNaBcLhNnqIspJH4meZkjzs0R2kC3yQx1RFuWOugQJzgtE&#10;AyFTz21TSgjaBCpUMXWxoejMiKVt2kK7FIaqWD+Ub9mEvDBnFG9xV/p60qiSkjykk3kjUvxdEehq&#10;Aws9LQJmHTaoaRAsWli3Xh3rZCqBtjY/ryYMNJ+Gm40+6vMTsHWkGfM9tdi/LB2/a0py+OWZHlQW&#10;JWCwowivP7+ExYlGVnzpuJVOXIGMyi5JkSFpgcljaySQGRmQdZNUVmp0QPpj+LxHduqxXZJpBdJP&#10;I3ZJIDMulkmBTLGicmRVgsm+IiqXPCrOZNSVBGKsJwvzY1Xoay+Aq50OsvldDXdXoJx2s740nqom&#10;HrkZwUpS74Q4XyqWcEWpJCaEKeslhYZ6ISrKD+lUMakETHLqZsTEBbESJyOVNjWYtjadgN/k5wIz&#10;a9pisUZmZjAxNoG2/O4sBvwOLfX04WRCyBgbwZ73hh2P2xIytnq6PGYIE9ppPQMd6NI6G/A6M0sb&#10;mJqZEhy6sLcxQ0RwILzd3OBMKxYR5o1NbMwiCcCUhFh+5kSqqmhY2ZrBxtaUIIxGSVk60rIi+RnD&#10;UUyFWVCUhOKSNEiCcYmtkSIjUPEJm1FRWYjKqjJk52SjvrEewaEBVEjByghtX08rhpWI3j5Myujr&#10;jGpUuqOjEXW1RejtkgaiE/0ye4CN8igVzog4i9FRPJGQmYf2gSHUtDShrpktyvQYttIWiH3YR1l0&#10;+r2LOPHuZRx/6yKVxzkqkdNUKbIG9VtUIG9x+yaVy2t4/sU3sP/QUezbfwQ7dh/Ezl0HsHs3pdX2&#10;fVha3EZgLfON56kUFimx5vhBptE3MIb2jj401HdQLdXTO9ZwW43KSm6rCaWqatTU1KOREOto70R3&#10;dzf6+vrRPzCgbFtaWlBX34Dmlja0t3ZQXcl5maLer0xZHxrpp+2ZpN2ZoM0aUCY+7qPikWHo7Wuy&#10;ntIEZqaGCBzJnzOpDOHPL0zRMk7w80oi8RmqIAkunKaVm6WdmiCM+JoTvVga6sBqbz1emm7Dy5O1&#10;eHWlHYdWe1CWGYnIYC8425rD3MAQZvqmlObWyhpL+obG0OVNpke46NAiaREu2toEja7MxtaAuZEe&#10;vPi8zS5WiHW3Rhw9eJSzEcIdtAkcfQLBmECwRrY/7Y2/HYrDNqI6xlsZgapnaaIdamHL1sKK0Uo5&#10;3ZayBS2U83XxIUo8TEmED3JovbI30xbx+fEbLZDk6YikTRsR6GwDMwJm3ZP/CjUNTTytrq0aYud2&#10;vbo6QShLo2pAV/2ncLM1QD19/UJfLWY6q7Ey0oatVDGL493YtjhIVZCoQObNI4TMVIOiOmQqwMSI&#10;zJJWAeNxzIsCEVEpAh4ee7wvRfYf99mMKcCRDmQVZOQ1x8UmETZikQQw8nicdkqGsqf6SzAzVET1&#10;ko/2ujiMdOdjdaYNWUmB2ORqiraGHHTQQtQU0iLlRaC7JVeZHxRPFZqVuQVbtgQgIsIfubnJiI0P&#10;o/1xVPpeUqhktsQGIJnbKFrGzZF+8Al0hx+tTFCAOyytDKlYCRSqVmlMtAgWAYwWrZEef2M72h87&#10;E2N+1zqwp5Kx5nFH2moHAz0l2tdMRwsmBtJnpw0NWmk9I1NY21rDzNwAdjIo4OsND2dn+HpthJ+3&#10;PRL4WfJzCMjURCTHy+cORXxSNJx4D0XHBCErJxYZ2VuQkRODzLw41NQXoqoqTwnOS4oPpAKKJWQy&#10;kcz7pJiWqba2gkKgGmUVZQpkIiNDyYIpAqRbyXc9QqczPNJH1U+lz3rT2lZHkVGBof42DA22KSk8&#10;x3huapIgmlKVJzJLStHc04OqpnpU11XyieNYI2SWl5ewsrIT77zzAd47eYu25gotzjW8c+IS3n3v&#10;Eo6/ex7vnbqMEyc/UB6/9e5FvMnyzskrePPtD/D6sbN48/gF5fq3efz1Y+fwKo+9+uY5vPDqCbz4&#10;6kkcff0UXnrlXdqqk3j5yNt4/egJvEWIHX+bz337fbz6+gkcfuF1HHzuFW5fxYGDLxJe+7F12x5M&#10;L66ih5CqbZQAIJn9SXXV3otWlvoGHqtrRG19HcaoROaoWuZI3cEBWeh8hEqsiaqsVemXmZnkOSU4&#10;UHL4Ei4zEmjIMjWJOYnnmZ5UJotKHpkFftlzM8NYGOumRRjAfFslRnJjMFucgMWGXBSxZQvzdoED&#10;WxxXB1vYmFrBRM8clma2tEYmVDEG0Cd4xCKJPdLV0ee+EW9EfQUyxqzk7tYmCN9ogzgqjERPFm8b&#10;JHiaItpZDzGu+kjfZIlM2qcUD3Nkelkh288GRaHOKKcNKg93R02UD5rjgtEazxY6hhZK8srwcUGo&#10;BzL9nJDgZ4stHmaElgliqZSiXGzhb2cJK7amMvFRQ1ML6wmXp1k2aOpCTU1TmVulRrmvo7WBkv9J&#10;2kBdlGdEYLKTtqSjCuNtFRihqlue7OV31YuS3GgMtBfi+MsrVDYSSCeL7QtYHgXLCVCkPIKIUqTP&#10;hcckt4woGAHLFPdVkJHzqsA7FWCkX6aM51T2aKy/lNcUKZAZ7SN8essxS5UzxWPDXXkY6i5QFtuX&#10;Bd4iqDQyE0JolbJRWxyLvGR/9LXQNpUlojA3kpYiRenMDQ2VtAdUB+nxCI/0R0iYDzYTOrEyekOV&#10;Exa5CZupbELCfeHm4wonJ6pAwsXByQpGFvyNCQ49qhENTU1oESAa2hrQ4ndoZ2aszLi3MNSFA+2R&#10;DX9zZ6oedx5zJFws+V0ba6sTNPrQIWR0JL7Kxhwm5oQQ7w1Xexu4OznBi3Zpk5cNggOdkBLP3zcl&#10;AfGRIfDydEJ8YgSCQjxhbaWLVMIwmeq2oCQVuVRdFTV5KK/IUSJ/y4qTUFaSjNbWUmV0LD8/Q+mX&#10;KS0vRnllGe2SN4KC/TA7N4FRqv7BwXYMD/ZgmGpmdHSQomGYDXwdGhsqKQLq2fi3obenDdOsU9OT&#10;Mil5iO5gGE8UVVaje3BAmQTV2t7ECjamdMjKxKddOw/izKkbOH3qHt49cRsn37uNEzLL+cJdvPf+&#10;TcLlGt4mVN49fR3vvn8Lpy88wJnzD3juHt47extnLtzH+x88wIkzN/DeuXs488FHOH/tU5y/+jHe&#10;v/Qhzl7i9Rd4/Px9nDpzG++duYP3Tt/GaQn0ufAhTp+7g1Nnb+HUuZt8Ls+fu47jVFZS3n7vKs5c&#10;vM9jd/DOaX6G96/g+ImL/CzX+N438Sb3j588i4PPH1I6jqcmJ6msnsFLR6i29j5LddRIsEh08wJh&#10;M4etC5KYahFzMr2AgJUI39XV7WyJVUGAc1MzSjyRrOQwP9KNNfrPpc4arDQU4tmuKgxTfqbxxvR2&#10;toOjpNm0tIQt/bS5sRlMWUQ269Ei6RqImuFWhwpGizeSjqGS7kGWfTXkzeVmaYRoT3taI0ck+9oi&#10;hVBI97NGvLsxYjcaItnLFMmETqKbCVIJmhQCI3GjEbJ8rZHDa/P87FEe5oXyUBma3oTqyEDk+rkh&#10;YaMltjiZItDOAKGORohwMkawtR68zdmKGhnwvXWwgTf4elqkDZJ+QoOgWa+B9WoblLlVAhpdLXXF&#10;Lrla6aOOdmlxoAFbh1sx01OHrbRKuxZG+H11oqI4nhW6DMdlsf1ZWbuIFZ4KRmZYjw0LaOqoaGiP&#10;RlSxM+N8LCNLYyz/VDAEitijMdqncRaJ8hXbJR2/kiJTSZMpQ9iDZRjpE7gQOo+AM9pXTBjRMvF8&#10;X1seBrqKMdpbjeqSFIJfHRW0c231magqikZ+SgCqCmNQWZKAhPhNtAoxCAn1RhLVQEpyPJXBZgQH&#10;+SIkeBNb9SAEBnnCP9CTwKGV4OOYuAhs8vemUtGAo7MtbAkEQwLEyNSIKsQQ6oS3OgFjQNAY8Psz&#10;oVKxlk5fAkliYux4rTPPOUm/jMzCprox0VRX+m+0qYK09LX5OtowMdOBhRnBZGPBBsxOGWHydDNH&#10;XIwXctI3I5UKxnujPfypSiP5mydQfblvtEIyVW1dXSGqa/KRmR2LFFq6egKmIDcBKYlBqK3OpBIp&#10;oDUMp0qLRVVNuTIIJLYpOCQAISwSRzZCV9Df24Hevk66kSEMEjQjY0MKM+obqtEhC7sNdivnh3mt&#10;nBsZlb5OKpliWpMB+qb65gb09Hezks1gbdsqFhaWsXf3C3j/1E1cvPAxPrj4Cc6zvH/hIwUAl699&#10;jguXPyYoCI4rn+Ds5YcEwYc4d+kTfHD1c1y8/gU+IFDk+PsXH+Dk2ftKOXX+w0fbB0o5IcufEEDv&#10;nL5FQHD/zD2cPH0XJ04RMO/ztT/4FO+ff4izFz/FuSuf4ZSAjOW8AOsyz136GGcu38XpizcJF8Ls&#10;7F2+71e4dONrXL75CZ5/6RVMTE3xSxrHkSNv4Pbtj3Du7CVMjE+RtlNUbAKZWazMSS6ZFQJJgu9U&#10;w+Yry9uwMLnIQvBIpPI8lQ+/8FlKxyVKx5W+ZmztrsdCcxkqEsLhZWMKB0paFxtr3kDGsGarZW1O&#10;P02vbaivC12JjzE0IWSMlMX2NVmRFSVD4AhkjHgzeloRJp52yJR0CyGOyAi2U4LnsoMEPJZIcDei&#10;otFD3EYD2iczpHtbIcHVUAFN4kZjxDkZIc3DFsmuNoh3tFC2UVZGCLPUR5iNIQKsDRFkbww/K214&#10;mcn7GcKakJHVB56WQuWyQawSYbN+g/THbMA6AkZDGQ3ThL7GOioZAzQUpGBpoAkLA41YHe3EK/tX&#10;sXWmW1nvuowWZKi7CG+/vKYomdF+GQkiQMbEt1ORECSiUiQCWOnkFciIUvmflA0fEyiTkoxqiFap&#10;n4qpn4DhsZEBgQxfk2WcABsmYIZlyZNeAUwhoVPA1yvl8WJltYDWuhwM0NblsFX322SL0qI4NNWk&#10;oTArDHkpgcook6xlVERFGksLIQFw+QWZSkdqbEwUvNxdER0VqoAlKMiHEPJHQIAPNvl6wGeTB2zt&#10;rWFobgh7Fzu4ujjAkqDQ19OFBn/zp2kxpdNXl9+hua4OHEyN4cDzlgbatEwaBI6uMrJkT9C48H7Z&#10;aGEOGwMjGBBGuvo60DfRh5GZAUzN9GBlweuszWBraQ5XR2v4UuXGRHsgIy0YCVHByiiYp4cjP3MY&#10;0lKkEzsU4SEeKKGCKSlOQU5eLMpK05T1ocqK2Cgmh6KqIgOtzSWoqszh+WTkUM3U0NG0dzTDxcUe&#10;gQGb2BhPUpUMUsX0KqO2o5PcHxtQZl03NtUq13d1d6Cvvwe9A10YmaSCoXuQMJZp1r0nCqlkemkh&#10;mjs70D88yErGVn2FLdDSNuzZdRjnCYEbrLTvn6HyOPcQH1z6jOUTXLr6GS4SLucvPsQ5QucMQXGO&#10;+x9c/gwXBDQEwMUrn3KfkKGiOXtegCHXf0zVck8pJwmV4yeuUencpCK6ihOnqZoIiZNUM8ffuYK3&#10;376BEyeoVN69iVOn7/H9P6LKeYD3CakzVDDy/BNUQJIC8OwHN/na9/D+OSqg83yfy5/j1r2v8crr&#10;x0jTCYwMj+Hll9/GnTsf4/Tp85iU6F7Jhrcwg6U5yYqnmiA5S3UjfTMydC7TCBanl7A0TeAsLisW&#10;Uon45Re9MNCB+e4WzLF0lRchxN0FtiYGhIwZrHjTWNJfW3BrxRvH0sJEad10xKNTxUgfjJYm91kE&#10;Njq6PCZ9MpJThJCKc7dFVqCE/rujZIubUvI3OyErwAYZflZI91XBJo5QSXSnkqGqSWJJdjdHLFXK&#10;FsIk2s4YUTYEkp0JIiwNEU7QRDlYIID7PuY68DKR9zKEh60ZjCjZn96wAU+p6RAqmlAn8DTY6qpr&#10;POr85TENTW1+RrawhIwjW9Sy9GjM9dVjtrdRUTFvPL8DKzNdmJ9oQnlhJBVFMd45usJjssCadOZS&#10;vYw3YOxRv4syRC2WiY9lKxZJjitKRrFFqo5emYGtDFv3Vaq2hM4YLZOoIymjAwITFiqn4e4SDPfQ&#10;HvXmKoDpbs9BR3M22hrzCZty+HnZIy7aDy0NeSjNj0ZJDm1ERpiyZlFNZRpKSlPYensggXYjIyMJ&#10;qckJ2BIVpkx2jGHFzchMRHxCJCHji/CIQETxnLHMSbM0g5vXRphYGMHM3BgWhIiBvh7UdbWxXlcL&#10;+rwXjLlvTaWykfeCs0T38ju3MdJTlig249bahHbJ3Ax2xsZwsbCBmTJTX0vpNNbjfWRtaw43VzsE&#10;+HrB28OdjZcxfGVUMC2M9i4UmWnxSKb68qRdCgr2pGKJQmVlNjb52ChL2OblxyI3Px7l5emoJVAy&#10;qFwyaAslqbhYp4ryHCQkRSGvMAuV1WXKsLSNrQUiwkOUcI42qpue7jb0U6kM9Hehh7aonnCRqQjV&#10;VD0DFChS5PjouKxZ1q8MmMzSOj1R1tCI3vFJtPT2KIpmhi35jtWd2LVtLw7sfxEXz9/BzRtf0DZJ&#10;7paPcJXA+YAwuUgVc/XaZ7h2/XNcJXBk/8aNL3GZ4Ln2X45f5LWS8+UKoXPl0qe4duVzXL/2JS4R&#10;NhepfC5e/AgXLlIB0TKd43XnCaxzfB9RThdopSQR1TlapvPnWLg9x8cffHCXwCJMTlMRET6nCanT&#10;Z67xeQTdeYEYVRVV0I3bn+ONNyXVwwzGxyZx5OXjCmTeeeeUMoVAFMyaTE3gduuSpHlYIVyoZHhs&#10;cWlGma6wMD2vzNzeuroNK1updOhP50YHsNjfhoWeRiwOdSEvMR52vLFcKGXt2OpY8gZxtLAmdMxh&#10;bWpGr25GuWxIu0SLpMObhrZJhq0fB+JJR7ARbyhb3oSB9uZIpJLJDXJGaZQ7yqPdURFD2ERuRG6w&#10;PXKC7JAX4qB0AEvOlxhnQ8Q6GyHe1QSJLmZIcDHFFlqiKJZoKpZYB3lsghALA4QRNN6U3t4mOvCn&#10;vw9wtqG1MyFA1PDkBjWqGF0FKGqa6wma9YpF2qCuQ+uko0BG4mR0aZdsjDVRyBt0qqsW091UMhO9&#10;eH7PAtbme7E83YzSvFBMDZTgrSO0oJMES79krZMRo0baJRVkHnfy/q+Q+c++F1E0qg7fEQUwKsiM&#10;Sn+MMowto0rS4SugERVDhdNDyPTmYbAnFwPdeejvKiRw+JyhZrbe+XDi95GWFEY7R6iUJyEjKQCd&#10;Tfl8r3rUVGTSGvkhjComkZCJpw3KyU5Dbk4anJwsCR9vVtxYqhw/+Ad40l7EwNvLlSpVD85O9nBj&#10;I+Ph7aYkJjPQ04EJ7wdNbrWpYo1om0y572BqQLViAFt9daXD14JKx9iIjY+BFu8JHYLFkMeMYG1s&#10;AQOJAtfWI7gsYWxmSniZwJYNmJO9HTw2usGB6snewQRbov2V6OOI8GB4ebvyc9ghjgomNj4YRSWp&#10;8AukGqESlmHs9ExCpbFQSdOZEhdKxZmK8pIMJZCwsCBdgWhaZjKfl4+a2ko4OrGxy05VGtbm5lr0&#10;93disK+HsGlXYCOlhkAqKsjGQG87xkf70SlJrurKlD6aHu73d7bhicrmNgxMzaB9cBBDkxKBu4Td&#10;a7uxc+tOPH/oJaqYe/jow69wV5J53/0Kd259ges3PsaDD7/B/Qdf49btz3iMgLn2kBC5r2zv3ZGV&#10;BD7D5Yv38cGFuwTLx7hz+wse/xL3qS7ucnubr3Pr5qe4deMzPLj3Hbef87ksBJWqfMX3+w73b8va&#10;TV/hCqF0lsrlAlXMVQLoMm3Stctf4ubVb/j6VE1US5cufEKYfYZLVFsXCbQbtz/Fa28cwwwVy9jo&#10;OF579QQ+/eQbnDlznsekP2Yea6sS0csikFkiZGiVFMgs8vzKMmanJGhPOllevy8AAP/0SURBVMG3&#10;Yn5pSRl9m6bi2zbWi50T7Wim7PRzsoYTWyRHtlIuVmZwtnGCvakdrAwsYWtqA3PeNHpUMEqfDKFi&#10;oIwyyYgS1QFvJH0qGyNWaHv67yAHcyVZVEGYiwKYcqqY6jgPZUpBBR8LYLICbKlorAkcB8UyiZqJ&#10;JWQ2W2sRKHqIdjRApIM+QaOPCGtdRNoaIsxaH+E2xgi1NUYIK1soK04A5b2sZCmZ+Z5U24CnCRQZ&#10;rl6v9jTWqz9JwGzgvhatEwGjqQMtntOlkjHTXY+8pAj0NRRjsKEMO2YG8eIz/I6oZNbm2lBTGoGp&#10;/iKqmzksjNZShVTR8tQTKI0EB6FCgPxTyTxSMwKWx5G/MvIkcTOymuMobdKITH5UgEOQ0BqN9BIs&#10;0vfCMkLFJClBhrtLMdiVz5JDyLD05hNINchKj4KPtzOyMuLhttEK+TnRqK1IRl1lEtITfZGftRlF&#10;+THKKEtUuA+SkiIRFxeGLMkCFx9B8IQgMNAL0bFh8PZ1o4IJQnR0OIKD/WFIy7PR1QmeG11hSoCY&#10;WlDFsOgRIIaGbFBomXQMpJNfC8a0mvZUKw7GurAxpE0iXHS11Aj0DdAy0IEar1En4LX5G+gTMPoG&#10;tNVGpjA2t1ACOK2sLGBvY6n0xzjY2MBW+mZcrQg/Tzi7WlMt6cDZxZaA2az0u8hCdClphGViMGLi&#10;AlBYkszH4SiW4LzseGSmRKCqLB3VFVkseUhJjqaSieZ1ubRNAtwoAtOCyi0Gre0t6B/sQ3tXB21U&#10;F9rbO9BJ59NN2ORmpyOHYJJwkP6eVgzSQslcxOWVRezYvoYd27biiZoWeqi5RfTIAtsyGXJtBdu3&#10;bsWOrWtUItfwxz/+CX/5y9/w5z/9DX/8w1/wh9//Gf/+73/Ev/32j/jlL36Ln/34G3zz9c/w9Rc/&#10;4Mfvf4Vf/pzHfvg1vv9GEoT/HD98+yv88N2vlXO/+Nm/4Rc8/903v2D5pVK++OwHPvdn+PTjb/EJ&#10;y2effI+HDwmX+1/i4Uc/4uOPfsFjv8bD+z/DdVFBl7/ADW6vXv6Q8Pkc9wmguzc+xe3rD3GL6klA&#10;dvM67RzPy5Isbx5/A/OUe7Mz03jrjRN8ra9x4t33IHO2tm1bxsqqKt2mkj9meavS4S1f0sK8gGcr&#10;PeU0ZqTTlwpvcnYWYxPjmBgcwvJoDya7ylGTHY1wT1v4OFrBy8kZPm5esLeyh62ZDf02VQxvFluq&#10;GmNTE2jRk4tq0afnfqxmlBEmTV0YsUI78cYLc7FCsq89Cje7UMF4EjCeaEr2JmRYkjahJs5HUTh5&#10;IY4ojHBGZoA1Mv1skR3gQGVjiXgXQ8S5GCCJKid+owmiHfQUpRPrYkKLZYEkb0vEeloinDeonxNB&#10;yBZ3/QZChkpmnYYmNmhKn4yaAhgZGVHT0mBFYAWgmtHmeW0CyFh7HYoyY9HXVIqemgJM9zdh18ow&#10;JO/L3FgdGstjMDdcjmOHaUHHGjHZL7OnVUuayGxqAYoSIyNAeQQaZYha5jgRDPJ4YojXySqOAzwn&#10;61OLspFZ1j1lGJfSV4JRFlkGdrCXpbMIfe25LBlsPVmoZOprsmGoT5X25L9gc3iAkntX+mMKCJbC&#10;nDBEbXZEeXE0SkvikU7bER8bhCz+XdHRgQRNCNLT45TWfaObA3z9aKNS4hAc6s9z0fDy8lAWunO2&#10;s4cZFaoFbbGJuSEMaX1srC2VPhktHW3lNzcmcJS4GHNTbg1goqvOxkad3y0Bw/Pa+vr83rWpHgkk&#10;PSPuaym2WkvfGJLUTJuvI5bMxUE1TcGOwIkIDUBMdBA2+brAZ5M731sfHrRKGekxShoIie9JTApH&#10;ckoUPH0caZWSlHQQZaUZhMIW5KRHoKE2A7VVkkw8B5mZCbReiSguK0Ayt9Z8L009bYSEhyMgNBwe&#10;vv7YFLQZXv6b4RsSAW+/AERuiUA2lU5NdSFGBlVKppYKKD4pCWnZuSgqq0B1fSOeqG+jf1pYpWUa&#10;x9DMBJa2LWFt6xJ2bt+KL7/6AvLvb3/7K/7xj79z7x/KY9V/ueWOHP7H3/+hFOXE/5Mi1/6N18hl&#10;f+eDv/7tH/gLy5//TID98c8sf8Gf/kSI/eGPCsR+T6D9nvu//d3v8Ps//gG///0f8Jtf/xa/+7d/&#10;x29/8x/41S9+h9/84j/wyx9+i1/9+Gv87tf/gf/47Z/x61/+B7779pf44Yff4Nf/9jvaqJMEhCqV&#10;w/nTF/C73/w7VdQdpb9lbW0VSysCGZnasMiySsCsYIlqTgIEVxa2UirOKaCZmp7F1NwclcwUpkdG&#10;MD3UCVmG9YU982gpy1YmE/r7BMLTOwR21rZwtrWDO29Aieo0NdSDoQlhwhZLX08mRKr6Z3R0aZ1Y&#10;tNQ0YcGWzIPWZYu3A1IDnZAf5oxy2qS6RG+0pfmjRVI9pEuSqmDUyxrHif6ojPdAcZQLisJdUUjl&#10;k0tlkxNIq0WJLFG9ecFOyPG3V+JqUn0kJsYUid4miOe+jGD5u9jDghVg/TqqmPXSJ7Oe1ohgoXJR&#10;19BS+gTUtR+NLomaUWfFeOon0FP/KWqK0jHZW4/x9kqsTHVhZrSFIBCY1KCuOApLYzVUMrSbkgum&#10;t5YwkZUGCI5hsT1VCkge2yIpckxyxIjqGaW9Uoa0+Xpjg3W0Q4SMqJneckwSMDM8P03gSMevQGag&#10;u0DpjxnqluVfs9DTloqOlnRaoCyYGlNtuDnRPkQiIMCVSiYcBZnBKMkLQ15WICpKY9HYkIWkxACk&#10;poTRIsVxnwCK8kdmVjxiYzfTHnmzMnshdHMIK1Y4Nm3yVsL9fb194OXmRqurTZCofmMzKhlzMxMF&#10;MhLrIorGSGwRf3NHSxkZsqVaWY8NOvwuqVzV+R2vl8BHQlxdxwDrtPSwjsd+yu/6af4WAhkDqiFD&#10;3jsm+lq04nrKIoF+3hsRGuSBLVGBtHcx8PBypnoJVXLdbOJvK+kgsglIdw9HOLpYI51/S3ZOAioq&#10;shV1V5hDhdKUTegkKCksCgsykJBAJVOch4racjh7usDczholVVXoG5vC6q79WNx5ANNrz2JiaSeZ&#10;sYJeKnrJpNfcXEG71EwV04XO7g40tXehtrULdWSLlCfkP6Mzy+geGcXQ1DgWty5g5+4V7Nm3hi++&#10;/pyEAP7y178rUPgrYfNn7v/lrwIMwoL0+Ns//qoUYkYB0d/+9hdu/8ZnKfTh//+Gv/N5f+P//sLr&#10;/gLZ5+vxv6oiAOP1vPbvvFaeL1BTvbq8Ll+PBdznJ3m0ldfnPwHW33ndPwEoryGFMONW/n388L4y&#10;sVMmZn75+VfKsd/8+tc48sKLVCuzVC8SWUywUN4tLC5iiZZpZXkVKwSOrLM0NTHF56py/C4sLBA2&#10;ki94gFK8C9evva983msXr6AsvxR+XgFsVQJgbe8EBwGMkREcZO6JoSn0xDJR2ejzZtMlWDQ1JerX&#10;CNpavBnZitkaGcCLViba2woZ9NAFVDLlstZSvBsa03zQlhmkJBXvygpXQCP5fhsJn8pYTyVGpjra&#10;B5WRnigMcUJhqJOyYFs2gVMQKvCRaQMWSPE2R+omC6T62SDaxwF+rvbKmtzr1z9NyLBQzciokpqa&#10;AEVHifLVoMzfIMDRYiWgulF7+l9hY6aDWnr5ib4GTPU2ob9FRnrqsW2+B4vjDajNj8DicDXeemEJ&#10;S+NNKrs03EB7pOp/UVQJoaKol0eQUaYMDNRQnYhFkojex/Cp5OMKqiGBDPe7Svi+5QSSdPQW8Vwx&#10;hnuLMNApgCkgcLLRK2qmIw8N9blUFurwcHdGWJgfggJdUFYSg+ryLSihksmXfDwETGtDLlISAxEe&#10;tlEZ+i0sSOM2HGmpcdjM54VRvUgHqL+flzIPSVtHk1vpS9OBESu9QEVGEA2oRMW2GHJrYqwPY4LB&#10;lIAx0aea4e9uYWwMKzNzKleZ0a5OoMiIHpWijowimcLI3Bw6EuogkcJWVoQOfxuCRktAY8jXZ8Nk&#10;bmSodCIb62nyt9PERidbJXdNEC2drLQQtyUYwb6uyuTO8uIMeLqxwaM1Lq/IRT7VTF5eggIZWclA&#10;1o2SVQ3am6uUEansLKoSAiavIBOG5nrw30yL3lSNhd278N6VO3jtzA0cPXMLL524jLcvXMeBI6+g&#10;tJJqvo4Nx0gvOjpaML9tB05evok3z17CW2cu4djp63iio28Yo9MLpNUYJiWtgcxu3rWG3Xu24tMv&#10;7iuV8u8CEVbkP/7pD/jTn//wCDiPlQnBIIWVWspfSR9RKqp9QoQXKpVejgmE5DruC0JUxwQIj8tj&#10;SAhs/qpsBUAKqJRCLD06rgCFn+vvf/+LUv72tz/ztf/IY3+mvfsDn/MnXvMnfP31R1jbJnZniJD5&#10;Uvl7fvmLX+KFw4cIn0VFtUmuGoGMDFsLZJYJGVE0Mjt7mhSfmZLEVapO4alpWZy8my3yEO5ev628&#10;3t+oxLZS7fiyxQwM8oKdswu8PX3g7egCS10jymlzPPmUDm0JgcLKakAZbEzo6GgZQJMKQZ+2yYaV&#10;3dfeBHF+1sgKcUBxpBuqqWJqkjxRm+yJFqqY9owQtMji+yncz5a0mwFKrpn6eD/UxfiiShZ92+KJ&#10;ymhJ5bBRUTjF4e7cuiOX4JLpCAVhTsgMdkSMrxM2UcnIUOlTT/0UTxEy66ioNDR0oa6mgw3rCRvC&#10;RV3sE7caGgIeNWUItammmJW8BV31tEv1ZVie7MbR59ewc3mA9qgBVTmbsTrRgLck4ne88Z+QkTWX&#10;HvfD/Cdc/hMyE7RFom5USkZUjvTD0CINVCj5e6cJnEkCRwAz1q9SLkM9BRikkhkgcPo689Ddlo7u&#10;1jQM9xTRBqRi3br/A16ejgjm7xIV4YOaqmSUFYajmrDJzwxFUW4UivJikJwYhMK8OCTGhCIrJQZJ&#10;ceGIosWK2RKqAMra2hROrMzGphKhrQldAsaAgJHUHcZGBIrEGglkDCT7oS7MCBtLGV0kjJT4GH09&#10;mBAUmoSGOpXL05I2Q5KZubhAh42RplgmQl2Ao04w6dNeS6evNq3YBnW+n64hzEzNlET05rRctqKY&#10;+H6ynroJi7urHWKjgpXlkEtykrHR3hRbNvvQGsVio6sF0tK3oKo6FxER3lQ5kco6TO0NRUpWvOaG&#10;MtrEREXJ9LPxzC3MhrruBqTnpaOVj1eefRZvvH8Fr7x3DS+fvqFA5sTFm9j7/BGUEDJ1DdUYHupG&#10;W3szFnbuxetnL+Old8/i1fc+wMsnLuKJnsFBjM/MoH90hNspJW/K7p278My+Z/DNV99KXVYpBqnX&#10;YnkIjX8QDFL+RqD8jSBRbVWgEIWjAEixRSoQqZSQqsh1fAqvVRXZ/ysFyl9FHclr8Dmq134MJ9Xr&#10;PAbR4/d+DKLH5TFs/vGPvyiQ+evffs8P/BdC5iG27xA4DOKrL1RK5te/+hWOvnJENUeKZUUBjMzC&#10;lrKo9L/IvqSemBqZxNTYLG0TLdTiLKZnhjA20YWp8SllNQVFQBGED69fQnF2IqW0E9zo1xOTUlgJ&#10;BmCua4YNP1WnFM9Dbm4xWzeJoTDiTWmm5Jkxpvc21tGDA2/KICdTJAVRfUS4ooygqE70QUOqD+oI&#10;mfokH7RSwTQnB6I57VGSqowgNEly8SR/gkaWq/VFfYKvsgBcdcImqqBNKKW6qYyR5WbdlBGqfKoc&#10;CfCL9LKDl6MNdLV4wxMwjwPxFMio6yqQ2aDEzFDWEzBqG1gpCBx7a6qhOLaS+amYHe7E2uwwDuyY&#10;w3O7Z7E01Y75kQaUUCFsn2vD688vYJYWaZQKRPprBDDSuSsAUTp8WcQWiaL5r6pGIKME4Q2KilFB&#10;ZlKC7/okb0wZX68II72FPFeE/q5cBS4DXUVUMLnoaklFDyEz0luMyvJkWFtqIZWtelSEvwKZ/NwI&#10;giUMZQWRyEz2R3VZEnraywiVIKQlbUZCVBBS4yOQEB2CoAAPJXrW09sJpmzZ3WhJLGz4u5kYQE+C&#10;66hQTAkRQz2xS7owNzGEpSkLVYwFz1kSRJZyjmrQkPv6VLAySqfO71hSaBiYmsPD1w8atFZPqqkp&#10;E1HVCJon1dbhKVoqPVptSyri9YS8FiFjaMjGiTAz5XtZ8X1szI2V97O1MlWgZmdmBC9nG+QkRaMo&#10;I4G/UwjSEjfDy8MauXnxyoqRsbG+qKyQdBChKC1IQGdbBVoay6lkJOI3GxVVJfAP9oUT1V89odHU&#10;2429L75CdXIPR9+7jmPn7+LYuRs4f/MB9jx3COXVFcrUgsGBTjS1NmPbwcN484ObePU0Vcz7V3H0&#10;1FU80Tvcj/HZSQyODWF0cpQt+DL27tqDPdt344tPVJXyMWj+WZR//9z53/4jB/75T9SL8vh/ev6j&#10;f/KYry+OR+WaCBCBEanz978SKMox1bnHjx9f/3cFWI/LIxX0+Hr5D/89/OhD7NguCcBn8NWXqj6m&#10;X/3qZ3jl5cOKitm6KkF3qj4ZsUMCFxl5mpmZ5j63VDKTozOYo2WS3MbTs7KMbw8mxsdw+9bHyuv9&#10;QwjJP+TseycQEx0FcyszbHTfiE0+/my9zKGvY4yMjDykJCXD2doKVia8UbUpq9lqWdBvO1Im+8qc&#10;pY1mSAmwQUm0m5JcqoJWqCnDj7ZoExpTfBW71JYeglaWJoJG8spIjt96gRGhoqyZTbDIovwKbAQy&#10;st41IVNGyBRQwUiHcYq/PSFjD3d7S2hpbMC6DdIXo+oXUKNN0iBkxC6pEy4i66V/RluT9okVQU9T&#10;DYZa65GTHI2Du6gAJ/uxbXYEz+9dpKJpVzp6qwqisDrTgleem4Mk+xYbpCyYL9G9Q9LnUqFE7yoW&#10;SeJeJP6FReAjRemfUYapKzFCuEhE7+OOXlEwgzJVoLeAwOJ+Tx76OnIJmHz0tOUQOJm0SpmKypEc&#10;Kp5upqiryUOEzFiOC0BRfjSy0wJRRLuUS2VYVhin2IakmGAUZicgOW4zYRTASheKkLBNiE0MR0Rc&#10;MLwDNsLMSqJ4aX1YsSWCV4cKReabWQpcWMypXCTFqgWLDeFjJVaJEJd4KQOZi0T1ok57vI7f8wZu&#10;zazt4ErFq2tkjPW0TqJi1HjdBm0Cn6+9gXDSo93ewO9e5pJJojNjYypjwsecILMk7CTGyUKUjRmV&#10;DUFmTpXlQpWTlRDBRi+ByiwQTo4GyMqSlBT+KCtNRHFRrLJYXG1VhrLYm0xwzMpKQUFRLuoaaqDB&#10;1wiOCEfv2Agaunqw54WjOHGJcDlzE29duEd43MCFGw+wfe8ztGElaO9owPBwFyHTRCC9inev3sdr&#10;71/Da6cv4xWBzOIqW+iVeczJsO3qHCTJ0zMy63n7Ml47ehAfXHgbly++i1s3zuD+nfO4e/s87t29&#10;iIcPb+KLLz5ixf0UX3/1Gb79+nN8/+1X+NUvf8Qffv9b/OlPv8efpfz59/gLy1//QjtDyfJ3KVQe&#10;YoEUIihUUFXS/0/9+yth9PifqJddO3Yqq2J++63KLv2akDny4iHCZV4BzZokp1phhVmivKdlkqRc&#10;cwSKJNSanZggZB7NFJ+Z4OsMYGqiGzMTw7h7967Sa/RHgvFPf+bfQK5dvXKFN24O3Jwd2HoZ8kaU&#10;lk4mRKpDR+MpuFqawp43qTErq6m2GuwMteBtZ4YtXg5I2CT5fS1QFOWiQKYqwQeN6bRCVDLSJ9OR&#10;GaYomQbCRFmDKWkTz/EaqpwGyTMT54XaOCqfOFoogUysDyqj5Jiv0m9TSMCIbUoJsEcE38+JLaCa&#10;2CRC5mlJ5yD2iDez9BdJoKDMY1IUzvr10BUo6moTjmrwoTQf7WnGM9vmsEJl98zaDA7tXsD22R6M&#10;95SjLC8C2xY68cKzM/9ULDKaJGsnyUxsgYcE2T0uj4EyTvAIgES9yL7MURohVIapSiSyV4oyokSA&#10;DEtkL5XMUG8+VUz+PyHT35WN/s4sZaSpoykHSdHe6Gorw+YQN0SEuqGuMp2teCBb8UgU50Uhfos3&#10;SvOT2OqHIjV2MwEUi6T4cKVPJpSQiacSiIwJgDuhbG9vDiNjHRg9skjSn2VGoEggnZWxoWJdzFjM&#10;WSSi10JfNXSt5JSRfjgtQpvfsQBGx9AUxhayHpMT9IzNFPsklmm9BEISFlKe5ndvYGam2Kp1BL6O&#10;viFMaKOMCDCxSBYEjQ3hYiMz/QkasWY2/FxO5oZwtjRAYWYcIkI8EBToiIz0zUhLDUVDfRaaWWqp&#10;ZtJou+tqs5Gfl4z0jET09HUiMDiASs0ENU1NaO3tR1NPPw4cfYtK5jaOn79J0NzCaycv49zV21jb&#10;tQulZQXoaKcCHetGa0cz9r/8Bo5fukPVcwlHT35A0FzBE5IcfHqWFYqQWV6doXWYwnP7t+HA3hUs&#10;zQ1g2+oIDjw7i727x7Br+zD2PzOtPD64fwmHDm7D8wd34fDB3cr20AGW/Ttx+Lk9eOHQHm55nMee&#10;27+D5/fihef24cjh/Xj15efx9rGjOPXum3j/9HFc+OAkrl87j9u3r+DO7Wss1wmym/j0k49UACMc&#10;vvvuK3zH7ffc/vD91/jxZ1/jZz//Fr/81ff4zW9+xG9/9wv8+3/8Cv/x+1/jD3/8N0Lut7RN/4G7&#10;dy5j165FKpMhfPbZRwpk/vD7f8PLLz2P7duWsXvXGpXOVsJG5iqtYuvWraotz23dvsQvbxijwyNY&#10;oI1SVjEgZKZHu7Ew2o+P795S0PhbUVDKKxNgv/gWBwgvH1s7WOrwpmBlteANY6r9UziaacCdraGL&#10;hT7cLA3hZmUAXwdjBLuYI87HAbnhbsgNs3uUnMqHZRNB4q1AplUy4iUHKP0xzZKoSnL8JvuiNtGT&#10;kPFm8UBNzEYCxQsNiX7K7OyqaC9lYX5ZoL9ksyuLC7ICbZHoa4vN7naw5k267umnlCkD60TJEHza&#10;0glJS6ejrUtVo8YKoUbA8NyTPyVkNOFJwIjnX+H3sGNxDEu0ofvWZvH8rnlsn+nB9GAtIROJHSs9&#10;OLxfBRnFAkkfi6R5GH2cruG/wkWlZh5vVRZJjsu+Kh5mQvpj+BojPaWKspFo30HCpq8zl1ARu1So&#10;QKanLZ3KJlOJmeluyUMOLWYv7VBooDNCAhxRnB+DpjoZeYpXUlImS6rKVNq/gnRkp8QhPTYcyVGh&#10;SOM2MyFSCVqLjQpAaIA7HG3NaIsIWn1aIFEwbCysZJIjASO/sQBGjpmb6BEsGjDR01Rm4oti1WXR&#10;JKglTGA9LZOGLr9jqlxrB0kNYUf7tEHVH6Orq0BFtvLY2NIS6rRTG3R1lM5gIwJApndYmRopCkYs&#10;k4W8PxWOxDw58LEd39/OTAfhge4IC3JFfKw/LWMIWpoLUMK/uShvC9qbctHakkNlk4TCgmRk56Qo&#10;kyLtnZ3gFxykmgXQ3Yeu0Qkceu1tBTJvnr2GN9+/hdffu4zz1+5g1759hEw+2loI/6E2NDfX4NDR&#10;16l0ruCld87h9VMX8aokrWpta8Xw6BAGZQLUcDfmF8bx7DPbsXvHCo6+dAgXzr6LN149hNs3zuMX&#10;P/8Kv/zFNyxf4Wc/+5yV/hN88flHhME92pJbuH/3Gq5cOktwvIO333oVb7x2hK/xPF4kWKQcPvQM&#10;wbRX2R554YCShOrIi9y+fBCvHD2El195HocPH8CBA3vx7LO7sZ2VfGV5mgqDSmJ+HNPTw5icFLsy&#10;SGgMstIPUXmMYG1tArv3zPI5i3ju0Fa88tozeOGlnXzNvThwcBU7dkxjdesEwbgTJ04cw+uvH8FO&#10;WVCOVmnrqsxZmlHSbC5RwSzKygTzc0oy8jkqmRHJsjfYi7GRIUyOD2NqfACTQ6xMwx34kMru8b9/&#10;+/n3uHL8eSzKIub+Poh1cICfjS1CvDwQ7OGMICdrBDtaIsLNDqFu1tjsYcmtGaK8rAgYW6T4OqBk&#10;ixcqCYmKaAKDFkiUSm0yAZKmyu3bSAXTlh6MzuwItGVI4nDao2SBiodSamLdCBpPlYLZ4qlKAyEq&#10;JsIdRSHOKA51JmQckOjnAH8nc0jicnUNNWUC3zrCZB0hIzOH9fRk9rAGrRJvfK0NhJAaNNTWw9ed&#10;oOLNWF+eg+XpXqzNDWKRv8ceNk7P7+VvNU2FN9yIEiqEHau9OEwl89j+KIF2I7RDkgdGkk4pHbos&#10;SgSvai7S4zLcW6KARPYfR/bK7GrJsDfSW8rzBE0vIdNVTMVCu9SZT9AUoac9R+n47e/IotIqRkdD&#10;OuKjnAmZIsRGeiPUzxmVRcnISw9DaW4UulvZCsuyJ1kJaKwoQJ2sO5Sdipy4SEQHeCIzOhih7vbw&#10;YcPgaWlE1amjdNBLrIuNKSu32CJWbOmDMZPhZSMZQRL4iNLQVnLDSE4ZSfmgzu9TTb5TwvwpNZkP&#10;RlBZ2CqAMbawJswlIE8UjjEBpI+nJPDR2Bg6RoZ4krA3oGKxdbCDrb0NzLhvKP1B/BySslVGnCxM&#10;TGmZzBTgWdPS2ZnqshGRmf1PI5B/t8xPamnMRwntYXdrMSoKE9DUkIu+nlpsiQxEe3szAgP9lflS&#10;je1N6BkdQEtvF4ZmZ/DCseN479JNQuMS3jxzG++8fxOXbt7HdiqZkpI8RckMsz60drXg8Jtv49i5&#10;awpg3jp7lYrmAzzR3d2P6ZlZ9Az0oqO3Q6lY+/btxf4Dz2D//j1YZgV86fDz+MWPPz6qTv/v/FN1&#10;uPxDaeelo0Q1QvR3Gab+q4wC/RF//ON/4Pd/+B1VyL/ht7/9FX7965/jRyqU777/Cl999Qk+/fQ+&#10;Pnxwk4rkGm7duowb1z/AtasXcO3SOVy5eAaXLpzEuTNv4uS7L+GtY8/h1df2EzIHcfjFvdi5U0aL&#10;JrBz1zLVzAqGBzswNU0wLU1j29YFrC3RJs5NKgl4pqcnME7VMsYyMjyI/n6Zzj6M8ckRZRbq9Ow4&#10;hgkYyZWxY3YWexaHsW+xGa9t68Lra63YM1KAkQx/DPg5ot7KEemmNoh2dETalmAkhnshLdgbSd4b&#10;kbzJjUrCERHuRtjiY4ykABtkCgAEBFQbVQSDWJ1aKpmGFF80yLpK3Dam+SmWqS0jmLZpM2EjC7xJ&#10;UnFftKTKSgaEkfTNxPuijkWlYrwIHW9URHqgVFJuBvFzbbJFnKctvKzZ4hIyWlqqCXxqOqpAPLFF&#10;2rROGprqUOe5DdIJuf4pmFCGh3i7s4XfTDi04JkdM9i1NI612VEc5Pd8eN8qrVMPxvqqUZi1GbtW&#10;+3Bo7yThQDWiZLijghmSjtxSZYRoQvphCBwlboZbBTiPVIvARSAzQrA87hQW26TMVZLJkISLRPhK&#10;0ilJKTHQUYDeNimsNKJiOrMx3l2CurJoJMY6K2DLTg1DqC8VYlEKyrKjUZJJyDTlITXGD64Whgj3&#10;dkO4uxOCNzrATXK36K3HRhMqkaf/G5zVn4Yb1YOLnjbsCGQbXVldwBjWtCcSB2WsT0tkoEklQcCw&#10;gst659IZLP02hjwv+WSUoEaxQjpaylaGpy3sHGmVJLzBjMdkuFqbv4EunpJOdgNJ4+lEFaODJwl4&#10;mb9kZW0Gf38vBIX40TZJvhotvpd0NJvA3tyKwDNV8tTYmdEuWZkQNDrwlHW9SyQALwrV5SloqM5A&#10;PvcbKvNQUZZNZZOF0pIC1NfXwNaOjV94CKbmJ9E20I7OkR6M0OkcffekMpp0/OwNvH3uHk58cAfX&#10;7n2MxbWtKCwtQHdvK3r72xUoHXn3NE5c4TUXbvH6a7RWF/HEwJBkuJpDR08Puvt7sLx1Ec88Q9tz&#10;6ADeevMNnH3/NP7jd/9ORvwDf/3L3x6NEqk6WlUjSo86XJXO3f+LfhU5x+v/wev+z90v/xfP+3/1&#10;nwDsb3/Gn2WY/U9/YvkjbdQv8c7bbylzkJYW5nDr+hX87ne/xedffoIXqaK2SX8UITo5Q8s4t6DA&#10;ViZOzoxPYG5sHDMjY5T1Q+jv7aTS6yVoRlmx5rCrpxezOflo8HFBs48husL10b7ZDO2ebDFMPVCn&#10;44J8bXvEGlmjIDwA+bHeKIz3RBGtS164L7I3uyE9lAAKtUNGqD1KeL4i3hvViZtQE++DOkKmXlmK&#10;NggthEpzqi9a0/3QkSULvQWgIz0E7dIBnKHqAG5LD0RnZjBaUvxpqVSjTTV8TemfqY6hOtrioZRi&#10;iZ3xs0OSpw0C7S1gb2IAHRmiVtOAFltPfT2R9jymrglNKhwtLXUe01Jy1QZ5uqMgNYF2pwvLy6NY&#10;XRjBytQAlieoZFamaZ1GsGOhT+mTKeVnObh9CIf3TinD1xPS8SsrQ8owNUEj+2KhxggeSbc5wuMy&#10;d2mY6mREonklJkYWbnu0laFtUS6icAYJj6Fuua5c2Q605WOwJRdDbYXol47f9ixCJ4efoxSlVFTp&#10;BK8kMa8pS4OXswUKM6PRWJWJlpocRBK6Zpr/AnvaGqv16+BEJWejvQFOhIY7lYiHrga8CAtvqgVZ&#10;4dGTxYawsGVrb2tqACtjXWWCoznVi7nARSZLilWSRfxonfT1qUxodXQJGQls1GDRpO3ZQEUjidkF&#10;JFb2TnD18MY6dS0VXPSMYGJmBV1DM6jr6+MnhPwGQs3G1R5b4sJhY28GZ6rhyC1hyuJx+lSa1lQv&#10;Eo8lKSQc+VvJ9BYnS2MWE9onXeRnECpVGchMDqTKjEVVSRoKsuOpQrKRnBKL1rZGRESFQ4/Kq6u/&#10;G0MTI2jv60TnYB8mlpZw7Mx5vPPBDVqm+zh19RO8c/Eurtz/GNMryyisKEZXX7sCmc7eHlqp8zh1&#10;5QFOnL2Ft09fx7GTV/FE3+A4xibn0D1AW0AftrZ9K/Y9sxO7dq7h048fqiqwcIEckJGdv/5FAMND&#10;j449Ht2RkR4pckzOPR5y/ud5HlP2/6o6rrpGjj167X8+j+VxfzD3VSNFAhHVMbn+b3+VY6r3kn3l&#10;2kfXPP6nPOY/GVHatraK2Zkp/OzHH5RjP9DaPE+IrhIyspbSVlnnemYFizNLWCBwV6bnsH1mHqsT&#10;hM/EOFqrqlGbkYmF+mYMJKahyNwBOU8boNXEGX0OHmizc0KDtROq9B3RauiFVu2NKFN3QLK2BSpC&#10;/FGfGYqSNG+USaRu0mbUpAajjDApifVgcVcBJpmKJFMFjcbUQGXZk0aBSXYYlUsA2jP9WPzRnuGH&#10;zowgZUG3diqaprQQtKVR3fDaRlmjKX4TLZIPFZE7GlMkY54PKrZsVEpxuBPygh2ppuzgb2/Km1JH&#10;gYy6BNpp60Gy9OloyGqWKgUjy6Ho0yrFUkbvm5/Fy3JfbJvFxGQv+vuaCIsuLIz3UTnUY6inDtsW&#10;CeKhKpTlhODQzhG8sGcGE70yVaCO19apRpQknwwBMz6oWp1AAPMYMkMEjCplg0T+8lhP1X/u99Mq&#10;URHJNUNdpUoSqv72Ygy05mGEkBnrkP0cgiaTx7MVWBWycmUmBlBF1aGruRjuTqZUNOGoKU1FbXma&#10;AhlzzZ/Ald+Dj5ERvKgynAmYjbQ+flQpftra8NXVgydVh6eBIdxZ6Z0JDWfJyysTYY1FtejSHhnA&#10;gsWIzzUleAz5fImVMSScZAKsNp+vLR2/tEMbpE+GReySdACb0CpZ2jrAwsYe1jYOMDA0hbm5LZWN&#10;nhL1q0PFYmJrBo8AL/hTDdvwd9vk76aknfD3c4eHqx1hR/VCy+YiM7xZHGjh7Ph5LGntrA3UkJsQ&#10;hPrSJNqkQlQWJ6GmIhtd7bXIzE5BUWkekpLjCT9NxCYmYIIN7iA50NXXix5JkbuwhFdPnsbZGw/w&#10;3pX7eJuAeffSHVy8+wDjdAJ55YVo6mykE+pC39Aw3jh9kefv4zgt1fEzN/j4Bp7oH57A5NwSBtl6&#10;j01NYSshs3uPpHnYjq++UI3GSFCdVG4ZtVFV9P8Ex+PyGAgKBFiUY6zo/yxynTznf1Pk/H99rcdF&#10;9T6imP6zPIbXfyoo7svz+SJ//avq8V9l+PsReb74/GPs2C4rP07ju2++V/6er7/7Cs8dfBZrqxJ4&#10;x7KyRiWzhNmFZSxuXcMU7dDs9DTWlpewZ9s2jJTWotjKE5U6jih9yhQNmnZo1rJDu74TWgyc0WDk&#10;hGpDW1TqWaJCxxT1mjYoXW+NlPUmKNzohnZZKpQwKE7ij50SSoCEoZowqJD+FwKmPN4L9ekBqJe1&#10;lAiYztwItMkyJ9xvySJoqGBaCZeO7AB0ZQeiOydYUS4d2bJCQSghE4r2NNXIk9I5zNJIVSQrT9bx&#10;tSuiCRlCpzjSGTlhTrRuTghyNYeZgTpB8rRik2SYdN0GVoCn1aC2QQ2abLE11ddDf8M6uLCSxMvf&#10;kZ+LndMjOLh7BXu3zWPn4hQWJ/qxMN3H73IEq4SM9JcUEzIv7JvCC7unMdFXQzUigJEYmUpldGmM&#10;CkUskIBFWaFAgYxYqSqM83oFKoTLCO2QQEeKWCe5ZriXCoaAGegopGrJp5LJxUhrLkbbizDUnqdY&#10;pYFOPiaU8lKikJMSgtnRBr5GFQJ87JAaH4L6mizUVKVQ0aRiiz/VzNP/Age1DfCjtfEyk2VjdRFo&#10;bAQfTW14sbiysntQjXgZ0YbQjtjSZkrCKRtzPZgaasJMgu+MaI2oiGRWtUycNKAC0udzjKVfRVdX&#10;6esSVSMz20XRqPF1n1zP75kQEpukb2hC+2NEIPHxenUqSz3YOjvAL9gf3gKYUD+YWtIyWRkgIMgD&#10;oeGbEBUdhLjYMEJOG5b6VFhUUrIKpUzSVSZj0j450jKlRPD+KklWci93t5fRPqWjrroI+QU5qKgu&#10;hbklbRat2OD4EAZGhgmMfgJjAN1UMss7t+Pirds4d/0OTpy/hncu3MTpa7cJnRsYnJ4gZPLR1tOC&#10;wTFePzKEVwmZ45fu4dj5m3j97HW8fOoKnhiZnMTsygrGZueUuTmyyuOu3duxb+8OfP7Zp0qllAr8&#10;Z7FKhIxU5MfqQhUU91/Vyv8eGMo5gYk8738tj65/DKb/c5HXfPw+/xlvI7br7wI/AYpyXK4hiAiX&#10;P//5z6qL+O+Tjx9g9+5tkIXzv/tKBZlvv/sSzx3Yi93b17B9bRsWtq1hcm0FkytLmFpaxDaC5ciB&#10;Q3h+226MFVSjxJJKQ80BLT+1RZ/GRvSqu6BDww2turQkmg6o0bFDuboFt4TQeluUr7NGyTpbpD9p&#10;hnQDK7TGRqIlJ5GKRlYPCCFg/GiBQtBAGJTFeKA+LZBKxg8N6UFoJVyaqWJaqH6as6lsMoPQnCmw&#10;CURHrgThCYRC0JlDuGQFK6WDtkkg007YSBxNB8HTzteojZMRJlqlOE9UETZFEc5KNHF6iDOiWOFc&#10;rQ2gp7kOT//0J1j31NPKHCaNDQTPuvVQe+op6P70Kdit14L3BtqFf9kA7588jRA9PZRGbsZUcz0O&#10;rczhuW0LePuVAzj6wg6s0C71d5Uhl0rt+T1TeH7vtKJixmWSI5WMJKwaoV0a75U8vI/iYggYGa5W&#10;INJH0PTSPglgJL2DwIiwkE7fgc4iJap3sKtQKTKlQCJ9+9tzCBoqmBYChsBRINOVR4hVEzARKEgP&#10;JbRKadVqkZMaoYwSSTBaeXkUaivj0NdSiOQQX9hra8BBRwMbCQg3KhF3XW140toEULV487EnAeJj&#10;ZgQHtvgWtFS2tEi2omZYsWXagEThmkqCKSoZU4lfoV0yJGRMTIwV2OhJMVAVmZIgeWLUJDZGSxNP&#10;rZe0p1SULOsJu6fW/xTGfG1vP0/4BnoTKpvg7u4MM76nnY0pAgI94eAoy644KikotkQFwdPFBvaW&#10;hvBwsoYLgeFpbw1vBzvYU+XEBLujtTYX9ZUZKCtKpv1vQEZaLCpryhEUEgAdAqqlvQEzC1MYHh9G&#10;H+HSN9JHd9OFw68cxp9Zz776/gdcvnkbJy9cxftXr+PynZvKGmsFpblo72oilLrQPz6CY+cu4fjl&#10;uzhGGL1x/jpeO08lMySZ3rYuYmpxHnOsZNupYPYQMM/u3YkvP1dBRoLp/qIoiUcg4WMJ9/+f1MQj&#10;IPzPx/7XogLHYyipXu8RhB6dE4g8LiJGFEEix+U6WqN/2iM+5x8Cl8eFr/8PAlCgI9HCMp1B/n32&#10;6SfKlPOlhXn8+K2q81qGxQ8RMttXCJStq1jethULW5ewa8cOHN71DF5b3YNn2kbQuCkWRZqOqNNy&#10;RaeWB7o03dGhTshoeCjb2vX2qNVwROXTNqj8Vxs0EjwVTzuj7GkeW++G3J9YI/Enuqj19sZYUTaa&#10;M7YQFuFoSacCoaJppaIRW9RMSDRQ6dRKNK/S18Jz2QRGHrdUBa25YWijehHQNKRtIoAC0ZUfgfac&#10;IAIniOqGgGFl6sgIU6KCW1MJI7FP0q9DkNUl+SlD4iVR/EwETFqAA5L8nRAf5A5f3pSmWuowVNeA&#10;npomDKhm9KhmjNaxZXxaE17r9LF5vSESN5gi+SkDhP4fP4XPf/sJfNm6b7YwQ25EEJ5dGMex53fh&#10;sATkTXSivjARR55dwHN7ZXRJst7VYnSkHiOjtRgaqsBUn+TfLccUrdOk2CfujynBdjJkXUO1IlsZ&#10;whbFQzUjGe+UzmBVzIxE+kpSrCHCpIf2qI+g6WrgtiULfa0ZPEbQUP0kxwSgNDcSkuNXMuzVlqfD&#10;yc4UpaUJKCoOQklhCCapjqpyk5AQHIAgNyd4EBJO0i+jS+AYasODVsqbis9Nh8f0NODMY3ZSaE/M&#10;dbVgZahHRSh2yRgW5pLCQ4OgocLheWOBClWPTDXQ1lHnljCyNIEJYaXHa3SogGRkT5PFwEgf9o52&#10;BJAu7Bwt4OnjguAwX7h7OtN6SYySJvw8NiI+KkxJXmVBRePgbIHktGjEJYYrmfBsLA3gSAiJVQr1&#10;dscmJ3vYGGqhuboAdWWZqK/KRkNdAbKz46hi0hARFaqk9EjNSMDy1lklfaakzhybHEFnbxt6Bzrw&#10;8qvPs7n+CxnwF/zhj3/ANz/8Avc//pTlgTIFIb8gA30Drejrb8PE7BQu3f0I1z/9FpcefI7ztx/i&#10;/ZsP8cTg6DBmlxdJpVFMLcxgbccqdu5awzP7dv0TMooVESg8quzSN6Oq5Cow/P9GIdgEhNzKVAb5&#10;fPLv8y8+ojqjFZqfw5ffqSDz3eef4cU9u7FrWdb0XsbS9mUc2LsLz0/xuswKtLiGo0AUyVP26NDb&#10;hB7dTWgjNBrWuaBO3RktOh5oWu+K2qccUaPmjPr1tEw/JXB4fenTtih+0gFlTzmhhODJ+e9GyNE0&#10;w1h6OvryUwiKKIIilLaJ6oQgaEmjeiEUBBAtBE19IsHAx60Eh6JSqFg6aJ9aRdnwfDu33XmiZGid&#10;cvxpnQgcsVSES09OBG2UAEc1mVKZhsD3aZKgK9qzSqqaYmV2tiMyAu2RHGCPKE9bhLnZIpwVLMjS&#10;Bhs19OH+lB4C1hkh4mljbPmpARL/RR+Z/2KEvH81Rva/6CLjSV2kahjwvBr8f/IUAp5+GtkOzuhI&#10;jOPnSUdTTjLOvXEIx1/Zh/GRFgz31VJ5UJn0ERoS+yIjSYTNqAxND5QpgJkeLKOtkmFqFViGelQr&#10;D4xT+Qz2quAy1FPE64uUQLzedgKlkyqmKwuD7dnobclFZyMBw+PdtEstTVnK+krNtRkYFvXTUUDY&#10;VMDPyxGJiaGork5AW3UsGkpjUVqQhC2RQSjNz0BBXDCCHIzha22ITVZin6hojDfAzVgNrrRSGy0k&#10;LoZqhYCRRFSWtFUWRjKPiFtTQwUIYplMxDZR4ejpc8t9gY+5hTEcHW2VCZVWNpKMyghmFqYwNTVS&#10;rvH0dFVWBwgNC4Cnlys8CBhHNgKWVCjODpbw3+QBf193BFCNJSVHKMm/0zPiEEI1ExbsjU0eDgSM&#10;PgI8nLDJ1QH25tI3o4uqIkl9Ua+smd3UUoY8blPTt0BH5yl4eTlhkLCQ3LxtHc1KJ7BsJUF4Q2M5&#10;6uoL0UPl09VVi65OWQCyA22tTWhvbaTlKuT3mIuh4TYMDneiq6+DDJnHJOvVPOvcVnJkJ+vZE9IP&#10;M0uL0CmLtM1NsdItKUpm7+4d/1vIqFTEf5b/uaL/f7OoFJRqEqbIIOWj4/PPH2BNIEMr+NV3P1OO&#10;ff3V5ziwcxv2Ubk9S5Xzyv79eG58FnXe4chVs0WN9ka06HqgRZOKRcMTXRvc0bnODY3rnKleHFG7&#10;jhZJzQUVWhtR8JQtSp+0Q/2T9miigqnhubKn7RXAlP6rFSponeL/mwZKHDZiqpQtL1v5ZqqZtrxI&#10;ls20PwKDALTSLknnbYsE2j0qjTwm6R06ssOV2JiODF5P1SMdwb1UMb150jejgkwXbZYApo3Q6soi&#10;mEQRyetQzSjBebHeKKWSKY9wZdmI9EAbxHmbY4sXP5+PI7IDvBFvReBoGCLsp/qI+okB4n9ihMR/&#10;NUTq/zBA1n83QO6/GiH7f+gi61+0kUOFk/lTHeQ+pY+0n2gi8v/2U4T8t58iVE0dAdqa6M5MxvNz&#10;Y1ge7MDaZA8Wh1tohSQlQCmGh6hWaJMGqE7GRiTKl0pFonp5bqxXoFOuxMNIgioJzBskhCQWRoLv&#10;hnoLlflKvR3ZCmSU6N7mdPS25qGzhYqmNRPDA6Woq0lDWKADj/M5MsTNa2RUq5wVzMPdGk1NsiRK&#10;KhrKEpCfE4fwzX6Ioe3IjQ9C9pZNCN1ohkAnQ4S4mCDS3YpbS9oQgkRfU1kY34DKQiBixGJIW2VB&#10;W2QgsTG0TCY8r621gY8JG4JEElrpGWjBjJXe0twEejq0Yx5u8PD2hIurM2xtrGl/7JTUnc5OdrBz&#10;sIKOrjpMaZlMzfQIHGf4+rohNNQXrq78jcI2UY3EIyjIDYH+BE58OIrz0xAS4AFLA0242JjAxkQX&#10;2ht+QosYi6aqQhTQrre0VKCwKB0ZVDIamj+Bs7M5pqcH0d3TqixRKwnEWwiZuvoqtDTXoq2NW0Kp&#10;oaEQksozOzOWgN6C1JR45GSlKIveNTUVE1BNVKm9aCF4UjOzkJDB9yjIQ15xEcqravHE+PQMZhcX&#10;6b8GCJt5RcnsJWR279qGL/7/EDJim8R+PR5pkkDBbduXlDW2f/zmZ8rhj756iP0HduGV3bvxLu3R&#10;bFENCszcUGfghmEzKgJdb/Tob0KHjjc617uji4DpEMhQsVQTIhU/tUYlFUyVvidKqWwq1jmi+l8J&#10;GqqZOgKn9CcWKP8pAcNS/C8mKBBF8N/Xo8rn/0Hde8dVeaXtv8ZGtyIoKgqigIDYG2IDBaX33mHT&#10;e6+7AJte7Ukm7ySZPu/0lsy8ybyTSY8mJmqMvffeY0muc91r67xzzvmdz+d8zvnrR2bN059nb2R9&#10;n+u611r3Wo7u/FQYKNvrMoJQlbaJVohAIGhqon1YMdfT+ghIqGqeA0KapGXwo2zXSktS1BpU89yW&#10;5A1oSfUjeNahgapHVIzEYqqiBUCb0EArVhstzdq0WLxPfuhKaIKXIWfzAmQHLEB60GIkbV2CeD+q&#10;G//VyPJZDn8qky3mkxFl7oDYMTMQwxJlMZ2Q4baAxnIm4nksaaw90gmbtJFTkD16KjLG2CHD3B5J&#10;FvaIspyMYMuJ2DjWCuusxyHczQ31yXF4XXoI9zWis70UOm0B9NK61FYMg4Hr0ndG+stQvbQ3UME0&#10;SFIq05glSRIuicMFMGKX9E0ZBEsyFUyyCTbSmlSVgMaKJAWZmgpChtaotDgRgRuXUsVo0FKZiMby&#10;aLRRCRlbirBy6TxEyNS9udEoyolCbo7kUvHHOt/FiNm6DnFbV2HdoqlYOs8S3k7WanS85N6R1Aoz&#10;HSbBafY0Kg9JsemgekPL9CVOjjMUSGZQOTjQTk2hPZrlOB0OAiIqHyfnGXB2nk7IOKqWJxmDNHfe&#10;PDg5ORFCjiyzMIf204mqZjbViJPTDHh4zMMqwmVL0EaERARihc8iBIdITt9ABAb4YJ3PQjXV7KYN&#10;K7F+7TKkJEYgKsQfLjNt4WBrjSULXJCfRZiWFiAtORo1NcVIJYwcZxF4TvbQtZTz36MBVQRKRWWJ&#10;AkwLLZPMaV0jgx51VRje1oZtgwb8/Z3f4tb1M7h//xbLXVw4fwodxkZocuMJGMn5W4n+gT58+OkX&#10;ePejffjbR3vxtw/34S0ZVmAwUskMDsPY3Y1+iVG8vEM1X8uMjf9bQoaf9UWMR36+OfIl9uwaxkBX&#10;L66dvawgc+jU1/jFT1/DL3v70bgpAhkzF6LcaSV0s9egbTorKeFSPmkhqqhkBDJ1tEqVExajcJI3&#10;NJM8oZngAY0VFQ/tUtmEhbRLi5Bn7o48M1cUUcHkmTlDY+GCvHFuSBnpQGXjjESLaQi2mIRqf3/0&#10;aVLRkBaKZg0le7I/6lI2ozF+gyqiRqSzncRYqgUqLGrwI9VIHe1Pfex61BA09bREAhM5X5SLlMYk&#10;f4JmPZoIqibeo17FaWizoteiMJx2KXQFcoMXIjPQC7lRBEuYDypit6I6NBBb7e2x1WIiIs2nIFlA&#10;MtoBCQIWm1mIJmgiqGwUcGifklmyzFgUYAgbQid55GR+V1tCdSrSCZ34MZMQPnYSNvOea20mIMZr&#10;Pvqr8vDGtlYMtFVBX09bRGUhzdeG5xaqS5uHjkYqmTpRNVQx0m+GikYNPZCYDNWOpHDQ16ehpVZm&#10;IJBMeKZ+MQ2ETDXtUlV5LO9XgIS4QGxaR8g05KOxLBbaqhg0V8aoJvbcjHDaD0dkp9O+8i2dr4lD&#10;SJAvFcJybPHzQXjACoT5u2LzymnwcrKA+yw7rPT2Us3UkyZbY8q0SZhKkIgFmu4gAxRnwIHKRuDi&#10;QMjYz5iCqdLCRCVjP3WyKjIDpCsVhox/mkvLNcdpNjzmu9Na8VpaKlfXuVQrK+Ey11lZrdUrlyI+&#10;JlzlEl63fiXWECQbAteqAZvr1i1BWNA6lBak8fOuxEIPJ2wNWk9Y5CIvK572LxrpKRG0M6koyktD&#10;WZGGv5MGbN3qR7DNVvartroAAz1aNNWXoL62HNU15airr4G+VYua2koUFeXQOuUTPtlULImIJdg6&#10;Wpvw4P4dVa+uX7uM/t5WFBam0i7VoaG5BoM7t+HTA0fw4cETeOfzb/DWJwfx1keHaJeMPejuH0Rn&#10;bx96ZP6hHduwZ/d2/Mf/pnbJNIr7uZohUg4f+hyv7NqG/o4unD9pGlV+7twx/Gz7IKo2bkHJ3OUw&#10;eG+GYb4fmqavRK0EeLksI1BKaI/Krbxog7g+cRHypyxEzpQFyCFoCi3dUD7GHRVjPalgvJFv5Yk8&#10;gqeA6qXYah5VjAtt1FzkWMxB5mhH5Fo5s+JNQ5jlVFSv9Ud/fhYVTTwBE0T1EkhlwpIUQGhsRkNS&#10;oCr1tEhN3FdDy1RNhVJP1dJMW1RPK1QTRWUTS0DRQknrUnXMWjQlb1KwqeN2IyEjlskEmXUoCl+t&#10;0j/khS5RKT2llas1LQZl/usRNMUeIePtEGM1FYmW05BmOQPJhEeCFAsHRBMw0bRKEebTuO5AYE4n&#10;WByQxu8TN3YKUqymI4aWMJ0gzeWx7BG2SBsxmfchpMZNR6TNVGyyGAf/KZNRFLgBr7TU4YfdenQ3&#10;l6imar2MtBbIyBAE1Q8m0zRGSXr1cim9fEXlGGoJGFqfVomx1KRwPYWASUQdwVJPFVNbnqCUTEtz&#10;AVznzsDKRR5UMgVo4nFdVQT0VVHobE7HgLEcPivcsWKpO21BNlLjAxC8eSUiIzbDf72vGvOzefUc&#10;bF0zG2sXzcSCuTPVXFretDSSwd/D2w1Ocx0xg1CZYT+ZFsVBjSOazu1pjnaYSdWiEn+7zVWKZLpY&#10;JekNPMdBfS5nAsdF4jGzeczBDgs852PzJj8sXuyt0mx6ebpiEZVT0OaN8F21BH4bVqtZCBYsccOm&#10;wDVq/uqE6EAs9XLCmmUeVCkRyMqJR2ZWLLIzY1FRns2SidS0MDQ1lqGwIBPBwQGYRiA60YJVVxVg&#10;sE8HbUMRDC2V6GhrprpsRFNTA7R6LYqofPKLslBKaJWWZSGftkimc/7isw8JmXvqRX721EnomqoJ&#10;Nr4AjC0oKstHD+vUPz8/hLcJlz9//BX+9NFX+MtHX2NEV5f0dB2Evr0TPb29kOTZr1LJvPbyLpw5&#10;eUJVyv/dlIyCjMRlCJlDX+3Fq4TMQEcPLkh+HP6cO3wAPZpcVC1aC+NCPxg9/NAwaxXqZ65E5fTl&#10;qJqxAmUTvVFNuFRaEjLWC1BMxZIz2QtZEyXm4oYiG3eUWdEejZ6PAnOCh6omj/tLqGCKzV1ol+Yg&#10;zdwZ2RYEztg5yB05GwVj5yLlpVmIsJqBnBWroM9MhJH2SZcaBW1KCJqTgwmXYDSmhtJiED4ETHNK&#10;IBUKPx8tVX3COjQmbkBTwiaWAEInkFDiUlmstWhMNp3XICBK8Cd41qsmbSmVooBoq5pSN6OVYGuN&#10;DkLp8uWInuSAoFHjETlmCpULAWLmgGSWpNH2SBlDCzSK+0dPoxWapSCZMMYBKWYzkThqGhK5P56q&#10;Jdl6uuqcmGIzA/GjJiFjrB2yxk6jheI27xHHc9JtnRBuMxlrRo/BlhmO0CUn4s2+VnRrS1Rzc6uM&#10;vpaAsBrLJKOvcwgYgrjBVFqpblprqWRq0mGoS+V2GkFDJVNNsJRGKcDUVlHdUPnkamIwwcYSa1cs&#10;g662EC0VhExFCAxVobRiCRhsK0I9K+G8ufwO8VuRmbAZMSFr1MTza318MXPyBGxYMgdBq12wbuEs&#10;LHSdDW93NwRtktSby7BwiRfmuTtj+SIvLJfE3o6zsNjdFUu438XdCa4ec1UO4MULF6h4jCPB4+nl&#10;zOcRRrPt4Ey74mA/Hq4us7Bi+SIqEx8ul8BOKR5aKhdHrFq2CGt5j02+VDHLvOHrsxQBW9ervjEy&#10;B3bghmUI3rQKxXkpSEoMRUFJOiKiA1BUkoGY2ADk5cejvDKdakSDzQHrMGLECKqk2ahrqMTwUDv0&#10;2jLo6gv5e67k76yKSqcJWh1h06pHpdgl7quqL8XPf/lDfH34C9y9cw14Jvm970JySp04cgTNDTIX&#10;vkBG1E85hndux8dfHqFdOoR3PzmEv77/Bd754ABGdHf3oIulvkWL3uEhDO0cwst7tuEHLKfUqOXv&#10;VJLMJ6TL4yesyAIXVmopUrlFMEh5ykotRa0LlHhMigKTWvJaAYAc5061LapDgcG0brI535u2STDT&#10;Pl77HGa83PTsF8t/+yyqCVuu52f8/okJNPLz1YF92L19gHapHVeuncWzR7fxn7090AWEQLd4Iwye&#10;G9Dg7IPqGStRMW05Sqcuoy1aiApbWqTx3qiiFaqQliQbL+SPl+KJImsP5Ju7UrW4o3CsGyEiQV5X&#10;5Fq7Id+SSzMqGAImh6ome6wT8sY4I3e0M/LHzIVm9DxWZkdsoWqIdXFDbdBWDOdnoyufb+bsWNSl&#10;0kIRNNWJW2ibnkMmLQBNaaJwNhAoErehUlHg8UcjgaIlPLRil6SDHmEjMR7pqFeftBktacHQp4dB&#10;T3C1p0eiNngDNKwMMVOnI3TsZESNskfsKEJlzExCcTYBMwOJBEPCSCoUgiZt1FSCZhqVDW3SyKlI&#10;5boomMRRdkgljLKsZ/L72CHWnPexmKqAkmw2jddSFfEeCSPtkGYxAynm3LawQ5yVHQJH22CjhQ1a&#10;YiLxw14tOnTFaFXDC6T1SSblLzSBRsYvNRIsdQSLUjAZhIuUdLQ1ZKKlMhmNlYm0TMmoq5CWpRTU&#10;VqYiZOtqNXtiyOY1aK7KopKJRnN5GHSVkQRVPDoa0jDUXYnsrGiqClvEh/khKylUpd6c4eAIB1t7&#10;+Cz0wpoF7lhEe2E73krNFLBh9QoFhhlUJo60Q0u83LGMxdluElwdp2H5soXwpAJxnkMr5OEJxxly&#10;7nQ155YHobR0kRu85jupXsKuVEcLPF2wxNuV95xJ6ExSzd4S55HWKRcnB/iuWIAtG1Yh0G81li/1&#10;hM/qxVRf87nfC8kxW1FZlIEiWpmCvGRkUxWXlmUijX8/5WXpKCpORU1DIbwWzcPIMSPgtcANBkMj&#10;uruaqV5KaD0LYNSWw6ivI2RkLqVG6PUtaGs3UHC0oonAEev0+ecfq3r05NsHeHDnNm7fvMXKBhw5&#10;fAjNjZWoruZLgpApK8vDz37yIxw7cQbv/vNzguYA/ouAefs9Qqajow39fb2ETAvah/ox8PIwdu/q&#10;x2u7BnDypKTfJDDwGI+/f2pSM09NMJCOcdJJR4oJLt/jCWv7Y9LgiUBGYCKFAJAuK0+eElTPpDzB&#10;46e839Nvuf9FeUiISFa754BR6TQllaYp7adJpcjYJElk9ZSfQfLSyLrkpnlsyhYsxJGOgk/kPAEU&#10;937/BF+Swrt29GCwuxFXL9MjvrET+uBg9GwIRhtVTMv8Dahw8kHZLB9UzliDcjuqGNtlKJ7sjdzx&#10;81Fuvwylkxej0Ia2iIqmfNxClNJCFY7hMasFVC6uKDSfQ7jQHhEwKeZuyCSAci3mcr8LiswIF7PZ&#10;BA+hM9YZmQROjuU8JFs4IXT0FASPs0fGfG80RYejMzuFyiYFhgK+obNjCJZQqppg1CTTRqVQsaRs&#10;Uk3aNYnSP2Y9GlKobOJ9oaVKaYvbBF38JrSmB6FNEwYtr2tLi0BHKitY6BbkLluCWCdnhEy2Q4DZ&#10;eGx9aYJqNUoyd6I6oUoZTVgQJElUIAKZRFEyPJ5C+CRyvyiX1NG0SIRSGgEjcZgM2qN02qt4WqYE&#10;K2ltms51E5BSxxIs6vqpynqlcL8oozQWjY0j4kZPwqax1qiLDsWevia00Cq1qBQPMnAyTzVtS+7e&#10;tsY0dDZlor0hg7BJU6WNqkask646HfVlSWggaBoqYxVscjNCERW2DhHhaxARtJxKJwl1JWFoKI2k&#10;ZUoioFJow5JUM/hAbxNCg/wwbzbVW2yoSl8pKS4cps7CbAdnzLCbBXvJqzPFDlNpNTxdZ2KRlwvm&#10;y5ggqoJAv3VYvWwxvN1kRgoHNS+Su5srZjvNgf00ibXMxKwZs+Ek+Xsd7LGQ0FrIyi5Z9GQCfceZ&#10;UzCf6mYBLdQ8qp1VS2QedRfaqOmE2kys9/XGymXzsMbHCytXeKgAb0yoP/IyYpEUGYjyglSkJgSh&#10;KD9BxWAyCJh8gtPQUoayco2abG4EAbNyzVLCowl9PVQqDXm0kNnokOyDujKeWwuD1jQgWKtrJDB0&#10;aGtrRXt7B6Gvx1df7ONb/jEe3buDxw/u49t79xVkDny5D3X1RbReFTxfZinIwJ/+8Bs8eHAPH322&#10;H+98+CX+8uFh/Oa9Qxih1RnQ3d0LbWsbtJJIfNcg9uwkZHb04uSRrxRkvoPkyxVlQGKoIutS/lc/&#10;//f9ajgAd0uv4cdPBAgCoWdcEgrynyxl3xPC6PF3anyUiq0QFKY0nFwKZEirfxVRQAIf3ucxIfNI&#10;UCPnikri8tFjwovH9h/8Aj+gXXpz2wD+SIA2R0XA4LcF7cv9oZ3PyjpnDUpokcpmrkaR3XIU2y5F&#10;5bRVSrHk0hKVCGDGL0A+rVEeAVJi7YUic9okcw+UWtJGWdA6UcFoCJU02qJ0c3dkm82jgqF6GeNE&#10;i+SMAjPaJQkG87hGqRxCZpQjUq2ckTx+NoLHTMJWq4mI5R9k/sqVqIukysqIQ2seK4MmAa302x15&#10;iehkMebEoj0nBl253JcRAT1VjyExDMbkKBji6MHDCaStG1C8ajmS585F+JSpCLG25TMmIphgCTeb&#10;jFhrURW0RoSGKoSCWKJYqpYEgQyViMBG2SbaIykpPCeNJZ2wSReFM3Yq0kWxmMk1dog3oy3iejJV&#10;SxqtlZyfMmYGfx8zleJR9ov3TOU5KdI6ZUUlNXoc/MePJzAjaWerVWtTqxqRnYsOqpiOxnS0EzLt&#10;BIJRgcZkm3TVtEoserFO9VnQETyNhIwkD2+pzVJd5zesp1oLWw1tXSJqS4KoZiKhr05Ee30yK1gq&#10;tA2prEgVGB5uh89yD9qhWYgMC4Ak7Lalkpk+dSam2cl85VMx2c4OtlMmIcDfB/7rVxEEszGfCmcl&#10;lYvrHNopT2e4ExQODjLn9VTVajTT0VFN6jZdOuA5OyobNNtpBpycZDZRsVAz4LNyKYI3E4hb1lGx&#10;rEBs+BbExUjzcDSPLWTxxOrl87F543LExW5FdmYcKkoyUcWSSeWlkax2BQkq2112dhQqqWRaWyoI&#10;nnAqsskwtxyFrSEb0dktCqUWDbViQ4uoEGX63wLom4rQXF+hYGIw6NCsrYeOaqe9vY3/Fka0GVvx&#10;u9//Co8e3WO5S4AIaCStLbDvs49QUaFRE73p9A0oKc3C3//+V3XszLlLeFcSXP1jP/70PiEjA6I6&#10;u7vQO9CH3m196N/ejVd29+KVbUa8/moPPv/iXZy9dAgnzu7HiZN7cfH8l7hy5WtcuXoY164ew/Vr&#10;J3H9+ilcu3EaN26dw61b53Hzpml5585F3L1/WZWH/KAPH1JykXTfUsWI+qD+4UcSaMny/wla/+9+&#10;5C5q+dS0lLvJ6oEDh/CTXa/h14O70RIUgarl69C0cB1a3Neiea4vGuauQ7WTLwqnrUCRDBOYshx5&#10;tElFtEslUxahcII38sQeseQKZGwWoMjSA4Vm85E/1l3ZpnwrV+RYuCCDAMm2nI9c2iiBiYIM4SKQ&#10;0Zg5IZvbmlEuBI8bsrnMGu2ErLGzkU3YpJhNR8QIgoAw2DrODuHTZyHW1Q1xbm5IW+CN7MVLkLtk&#10;GTSLFyPL25tlAXK8FiBlniti58xDHK1XrKMLQidOVU3IERYEC6ES9tIkBZBUKpXUkTOoMGYimWBJ&#10;JwSyuZ5CO5MsCoOVPo7LBMJDIKMKFUg84ZBI+Mg1qbRVqSN5r5EmG5Uq1/F8sUfxBEcMt8VuiYpJ&#10;orVSYJJOfAIuqh8BjYBLIJMqzd7W0xFG0ISzwg3UFqO3q4pv0xxWgHx0NWWhW8DSlI7m2kToaJUk&#10;vUMbi4BGACOgMcVqUtFSHQcdIdNUKU3cGmxc54nEGF+u00ZVENrVMbwmHm31iejSp9MipEErybTa&#10;qlhx07BmmTucqCxmzaY9IlgcpslwAEdMmDAZM52d4EEbJMm6ly7ygNtcKh3aI2exNoSIh6sjlYec&#10;P1nFPSQ47OQkeZyl+XoyptiNx1QJ/s5xwoxZzrAjwOby3yvQ3x9b1q9BYkQAooLXwYdqZeliV6xb&#10;swJbA9by+EpkJIcjLSkMWRnRSEkKQY5MzsZlfm4s0tNCUFgQC40mghW9BFXl2fBftxJmI0dgxrSJ&#10;quVncEgHQ2sFWpoLoWsphF4NNpWEYRIHKzVNyKbT8noWQxMM7QSS5Pvu6EZ7Zzt+/cdf4ejpb3D3&#10;2zu49/gu7t01tS599sn7KCPsmggZPSFTW1eEjz9+jxXvmZqb7cuDJ/DHdz7FO58ewYihPUMY2NaL&#10;bTv6MbSzF33DbXjtlX78cHcn6mrS0CCjX3v5j99Ziq6+SqqeUnR0F/MDFFFaFaGjo4yQ4v6BOgKq&#10;GYPbTGXbLh32vGrED37YrcrrP+7Fj38+gDd/3o8f/+cgfveXV/DH/3oNv/vrq3j7v9/A3977Md55&#10;72d4973/xPsf/QGf7P0rDh3+DMeOH8DxEwdx+vTXOH/+KC5ePIFLLFcvn8L1y2dw8+o53L51AXcJ&#10;tPt3LuDB3ct4/PgmHj25Sfd0H1988g/8bs9ODGbno26xH4yrQ6Bf4Aed23rUO/ug1MGkYgoJmGKW&#10;ErtVKJjICj1hAfImeSGfy1zp2St9ZKw8UGxDq2RBwJi5oYBLacbWEDRZVCfZVDVZYpUENFxqzFyQ&#10;ZzGHCkggQ9iYz6UKckXB6LnIJ2QKx8xF3ign5IyaRZUjwJmFDHPCZfRURIycjMgxtggbNQkhBEXY&#10;iEkI576IkVy+NBGhI8YhlBAJHTUZIaywQaPteJ4tIkdMJlSoGiwcCS6qJcIlY7QjMkfOQvpLBMAo&#10;2piXaHsIixwqlBxW+gzzaVQfpiBuPO8joBElk6SWYncIF1Exo0XJEBy8Nl1AxZJGS5RqPoNQolWS&#10;80S5UMEkE0gpPC5wkiL3SRCI8bMlmREwlnwuFZA0d4ebT0Kery+G22tU+gdJ6yDzK3WqnDGmDngy&#10;KFJXl0W7RKhwKXAxiJqpTlWQ0VXHQ0vbpKvJhr4xnxV0ITKTaYdrBTKhaKmMpJqh2uN2e5MEiKlm&#10;WnLR3JSH+op0VBamYN2qRVQZ0vt2NhXNbDVN7PSZM7Fk5RKsWLNM2Z2VKxarMo8wWb9utZomxW/9&#10;Smz2Ww1f32VY67uSxxfC22seVi71wMrlbliyxB1uXm6wmz4dU2c6wY5WbN5cTyzy8MKyBfOoYhZj&#10;y8aFCAlciZCtvgimssmVpuhUKpW8BMRE+SM/Lx5ZVC4pKSFqJsjCohSkpUegpiaXaqIIOTlxmOfi&#10;gPGWYwgrbyqUEgz2N0PfUkA7VAhtIy2ojISXwaIEjbYxl1aplOCp5e+hmXaVcOkwUL1o0UolYzB2&#10;oqO/G3/+x9vYe+RzHDpzGLce38Kjb01K5uOP/qGUUwsh09RUjbqGEuzb95EKXzx++JhC4yE++Oxr&#10;NaByRKNefJie9NKSXjr09Bvx6ivbsXtbN377mzfx6d738c/P38MHX36A9z7+Kz786C18tO9tvP/J&#10;n/DhJ3/Ghx+/hb+//3v87Z+/xV/+8Wv85i8/xS9+/wZ+8qtX8cZPd+KV1/qxfacR/UPV6B0qR3sP&#10;vXcbP1xHNhrbKf1aklBrSEWTMRONbRmoaU4l2DL5hUswMNSC7TtasWNnG3bv6cCrr3bjh6/14fUf&#10;9uNHbw7i568P4Rc/HMYv3hzCz94cwM/f6MXP3+zDm4Taj3/cj127dfjRbiP+MNgBfWAQWhYGom1x&#10;EJrd/dDoshZVjqtRQcDk2S1FAa1S9viFyLbxRsGkpciy8YBmgpfqzZtt6aaUjCoEiMBFM5YwobLR&#10;sGSMlU5386hm3FhpuSSAcrgve4xYJKoXWiYpEgAW+1TEYwUj56CE9yjm+bmETDZLFksmiwSNNZbO&#10;CjppYxypkLgkHFJHSkxkBqFBSzKSlVsqMit9CrfTqYgyeV0m1Uka9yXzvLQxsxRkkgmHZFb8JC4T&#10;5JqxvCfhkD7KntbO1M8lQfq5mBMohIHEUgQsyQRO0mgJAFO9EDIZvEcG752uPsdz6HCfKBYVMOZ1&#10;aeZy75k8Rtjwc6XQXinrpI4/B9nYKapkW81A3lgHfqbJCJ5gD2NxFnb01BMkOWhjJejQ5qvev23S&#10;S5jbuvocqpUsKhJRLxmm2AxfhK01KcoGaasSoK/lscYCbKJdys3cymuSqG7CFWRaKmOoZJLQSbvU&#10;2kwb1ppP2OSgIj8aLRXZKMpIwlRaJEcqQmdnV0ybPhPeixdg4+a1WMqKGxjgx0oej3XrVmH58oXY&#10;vHkDfAifwE1rEEDIBG5aS9j4IFDKhpUIDfDB1k3LsZFWaMEiL8xwdoH9dGc4OnnC02MRIoO3QpMW&#10;jbz0UCRL58vCBGSmU7kkhyEvO1bFVzJoh7N5PDcnChmZYSgsTkY+AVNIFdHYXInMzCQsXuKFUS+N&#10;gIvTdJWIaqC3Bd3GGoIkHzpJnSHKRV/E75oHnSgZPUGjLeZ2MZd1VCI6aA1aGDr00Lc1w9DWxnra&#10;i9aBLvzhvbdx4Pw3+OzYPnxz8QgePofM+++9QwWYwWfIlLWlqKrJxzfffKWsxIPb9ySMg1Nnr+Kv&#10;/9yLERU1NWg1tKJN24qe7m70DQxg2/A2bB/ahlMnz+Ixfch1XnDp/hM8eu5JTFbkf+zNU9qdB98/&#10;xl2W64/u4/K927hy9yauS7l1HVevX8HVqxdx9coFXLp8DhcuncY5ljMXT+HU+ZM4ff4UTl84ibPc&#10;Pn/xtBolff4czzkr5RTOSjl9EmdOnMDp48dw8vhRKpzDOPH1QRz78kt8vW8vvvzkA3zx4bv44v13&#10;8c+//R7vvv1r/Ppn/4Ff7tmFXQVVaFwejLallJULtqLRdSNqnNegxmktSqZTudgvI2RWoHDKCuRN&#10;WIIsK/6BTlyIfNtFqjevjGHKt/FEAYuAJd9cbBILgZNFSGRxXRSMrOcSNLnmomQEQC5KweTSLuWx&#10;CGDyx8wmWOaicDT3jXQiYGbzXi7IGT0bGtqprNEEDs/JICBSBCxSWUex0gpsCBLZnz7KkZCZicwx&#10;LEqlcMmSxWMCAqUyWNEzJDZCZZFgMQNxtENRllNV790Eqg6Jk2QQLmmjbBVkMiwIHzOJmxA6BEKa&#10;WCmqDrE1qWOodGiB5N6ZBIcCDQGjnsWSTJAkESRiywROYsUy+JnlcysICoQIIGn+FsjEUcFEjpnM&#10;ffaEjMDODltHjUfeRqoZfQUG2iop6wUAprFMkghLxh21spJIsioDQSNN2QIZIxWOviIBnYRMe10K&#10;mstlJLYGARsXQJO+Fc1UOI0VYQRTLEGUAmNDioJMhzYTvR3FfE4WynLC0cy3cnZsJKbaTsfkSZLA&#10;a5aa5XOumzOCw/0QHhWI1auXIyg4QI0r8lmzHBGRwdjovwZbNkkO4GXYvMEHESH+CKcSSQjfjIz4&#10;INogX9X1P3BrABxoleynz8GcuQsJhHmIjwpFSmwgyvNjkBa/AZkpW5CUEKCSeyfE+CMrlaolZA2K&#10;8mKQwOM5OVQ2ZbR6+iokpkRhDZXU+PHjMHH8JGwN3EpgNBIwOlqgfKo/AlrFX/KoXDRclxY7ft8W&#10;gkVXBr22nOuEja4ebe2taGnVoZl2SW9soWVqh66jEwZC5q1P38XHJz7Hh0c+xSdH9uLyNVNOpn/+&#10;99/UxP1N9VVoaCinkinC2XMn8N3jh3hw8za+vfctbt5+iE/2H8aI6iYt2vVG/qLzUFGcj36+9XfQ&#10;Nm3j8pvDX+LGk/s4dusGTt2+g6sPHuL6g/s4f+s2rt5/gPtPn+D+kye49913uPzoW5y+cxfHr93G&#10;2Vv3cenuQ9x6+ARPyKL7lE8Pv5Ugr+lH5oF8yI0HLBJS/v8fkfn3H9OdZN5J+Tnx6T50J+aiaU00&#10;9IvCUT9/M8oJmMo5vqiYRbs0bQVKaZNyJwhQFqJ4ykrCZhnSrNyQKT17x3sib5wXciTOQoDI2KR8&#10;a3fkUd3ksuRwXcPjaWNdWMlpgXheLpVKngLOXKoaKhIBB4tAREOA5FBJ5Jpz3Ww2r5lJ5eKILIvZ&#10;tFuiRqhaWMEldiKxjURW5kRW7FTul/4pydyXRiukbAmLaskhiARCqazQqbRa0uU/VWBBG5TCIsHY&#10;RC7juS+e6/HPA7vp5oQB92Vb8A1oQ3sl1/B6aUGSnryZvCad4EmXc/mcdAGMPEsgQ0WUTvik8pi0&#10;OolqSZbPzO8jsR6BUDJtlVgmgVYS7yclXpq1qY5iac9i+TlEIYn6ihtJqzdpGgYKc7C9p4F/8DK+&#10;qVCNd5KJ91Ul4Vu4XSoPVY1kwtNXp6CNVqm1Ogkdkt6BkJF9utpsbFq3gEoghEpG4jXRVEdUMQ3x&#10;SvF0azN4jxR08RndukJUZoehkeogPSoCU6c4YqKttA65Yeq0mXBwmACnObZYtWYhAgI3Ijh0i0pT&#10;uWSZN4KCNnKfD+3NWmykognn8RB/X2xZvwKB65Yhgvs3r19OAMj0tltga+9EFbMAznO9eQ83pKfG&#10;Ipz2qCQvEoU5oUhL3IzYqI2oKE1HalKQSsuQmx2D6vIcJMcF09pVIiUtFt4L3QkXc0yYaImAAF80&#10;1pdhsFuPDkMNmmupXqjkZP7wNsnNIzl7VArUPK5zHxWMgKZVW0Z1U0oVU4dmaVmSpHW6JrR1GmDs&#10;6USDwQAD7dLvP3gLn57ah8/PfIWPvtmLg4cPqEaaf7z3F2RSaTXWVqG5sQI6vhwuXT6L75+wrlPJ&#10;PCQLHt1/hIuXbkjSKiO6DZ3IiIhGcngIerq0ePnlAQz1GlQnnEf4Dmce3sGJ27dw8f493OJNrj18&#10;QMXyAPeefUvo3MONbwUwt3H46nUcvHAZx65cx0mu37j/LR48fob73xJEMt816/39p89wiR9CgHWD&#10;+y7cvoubDx7h4ZOneKqaqrnkM1RLEc/nrn8VaaV+UVQHQYLk34v67xl11XfPFLx4Fvb+6Y/oiEqB&#10;1oeS2StYQaZm3npUu/ii1GEpSuwWoXDyIhRNWYr8yUuROc4bmslLkEGYyODHHEImh9YpWyBj6Yo8&#10;7pOevTnmc039Ymip0qlM0ggYGb+Ux6VqRRIVY+GixjFlS3CXJYeAUaAhXDS0QDlmhAsrWDbhkcXt&#10;bIInmzDJ4LYUac2RkiEWhEXURIqoCnNWcIJBOrvJcanIUllTqSTSqBTSJbBKYCQrFUJIECZpEnAl&#10;QFJ5nQRqk7meodSMqbXIBCYBB6HA7QxelyWxGqoOAVEm92fwGfJ5Rc3IdhbPz5Tev6JgRtorWyaf&#10;50VAWe6XaUHgEGwyVCGeikUCyUm0ZVEskXxGHK8VpZPEzxQ0ahzqgrZge2cddG2sDKwg3a3FrDRU&#10;LxJTkDd0PeW/qJoaUTPSnJ0GI+HSQZgY61ikZzDP3bRuIUqpENpastBUFQtdTRRBE4f2hjT0GGTI&#10;QjrUrJW0S9V5VDKlGUgIC4PtFGdMmOqJiTO8MH3OPAWXhYtmw87eGjMcpsLHZzU8PDywZMki+Pmt&#10;wVrfpQgL3oSADWsJFl+E01IF+a9DEK2U//rVVCARiIoOg4fnAsx28oD7/BWYMdMF81ydEU+lExe5&#10;gYpF8u9GIE8TheTEIFSVaqgS0lBToUFTXRGtU6K6n/Os6ZgyxQa2k8dh49qlqK7IQV93M7rba6lY&#10;SmiNCtWytbkYLZLwi5BpEzVDMKvpf9V2MUuJaan6J9WjRTVh66DTtUDb2gydsVUpmfbBPvxt73/j&#10;k2Of4IvT+/H1+WPY+8XnuH3nAd79778gW5OAxoYGNSK7ta2GjoUq5+l3eEZR8eT+Q9y/cx/37j3G&#10;CK1WunfrkR9JDxgbi6HuNryyY5BLI745chB3WWlP0v4cp3q5LBPgs3KfvXUNF+/ewN3vHuPO08e4&#10;RSCcvn0bX1++gv1nzuDk9eu4+fgJblLdPCIdvuXxh9KsTDrcIKDOXb+hlJAA69K9e7hE6l25cwf3&#10;CCtRNQoPvM7UaU+awF/0zfkepiEDolS+w+N/le/xhOdJkdwyKrkW7/GYcPx5N2XfZsrlZUEwiJJx&#10;24TK2atROWsFKmYsRYXDYhTbeqPYjpChbUqmPUqZ4I30cQuQTrhkyohqqhVRMrmEjMZiHtddWXmo&#10;UgRCtFKpY+YQOq4oYMmXdRXEpUoRmFjSFlm7UPlIANgZhWYuKLach3wzJ0JnJoFEVTNWYjKO0FDt&#10;5CqlI4FgKhxWvhyCJZcw0tBWaAiVLEImfbQd3/72hJRpX4ZYFCqLLJ6TxcqcIeOHpFA5yDG1n/fJ&#10;orXJEihIHIaVPYsKI5PPSKPdSR7Ffc8hI9dlKrCInZpC6yOFsCGYBCwZBIOsZ/BzJL80gWDhcT43&#10;U5QRP598xlQ5nxATq5UoLVhcl5iMar2iionh5xclk8hrBDBJMnxh7BRETZ+NvhoqjE6ZwJ0weZ5B&#10;T5SMDG401NMy1VHd1NJCVaUr0LQTMO1UNO316eikzWpjRZOhASX5cZCew/qGJCqgZEIq1TRIUiuD&#10;L3NUU7lMFFdfEoWmimyEBAZh8lQvTJq9CpPdVmOKqysW+3giLW0rUggEN5c5mGhjQyvlgHnz5sJv&#10;4zoEbl4Hv7WrqWRWIdh/I6JDg7BqxXL4b/KneglAbEIMYuKjMd9rARZ4rYDrvIWwt5uBRYs9kJgU&#10;jLycaFSWpqK8OBXFxRkoKspGeWkhCvIysYlWbNHC+RhvMxrjx5lDEpRH047VV+Zie58O/YRxC38P&#10;EoOSZF/tzZI7uZTfq5RWs4iQLqGFKuXvQKBSquBipFXq0JWycB+PyfSyhlZCRSf9Y/Ro69CjxaBD&#10;R08f+nYM459ffIj//uJd/HP/f2Pf4c+x78v9OHX6PH78s9eRX5iB+vp6lmq0Getx6/ZV1afm4d2b&#10;eHTvJh6w3H/wACPa+IDtrUZURMWjMDKGbxEjXtsxhOHeLnx97Aguf/sAR2/eImTu4gLlzy1C5tyd&#10;GwQO7dOj+7hOMFx/+pTnfYtj165SzVzGqVs3cUUUDoFy69tHeET18uC7J7j99JFSQNf44FsCoceP&#10;qGjuc/uhKne+fYz73P+E50sGPhkaIJCRToBSRM3ItuoJLJ0Dn/ejEeioToKS0IpFtqX/zJfvv4vB&#10;XL4F126BcRnlpiffEs5rUTZjGapnrUTlzGUon7YIJbYLqGQWI9t2EVKpalImLUSyDRUKISO2KZug&#10;UUFdUS8ETI6VK7IICgFNCqEiLUtK3YxyQiFVTL6lM88VZUJgWJiCuDmiUkbNRO7o2SgmqKRZW+Iz&#10;hQIeHsvn/oLRTiyzue7IY1JmIo/qIJdKJZcVu5D2KI9gyWYFzmYF17AC5wl4xJJQSeTweK4llQYr&#10;cyZhkE2ICKSyCI5sWpwcPj9b1AUhovYJfMQCET4qWKsAxmtZ6QVWWQSCgCRTlSkKOrJPYihpCnR2&#10;BJW0FIlaooLiOem0QwIcsVsZzzvuCWhS+NxUKppYAkssk5Tk5/tUB0BCL4XA2TzKBg2xERjsqKKU&#10;p/RvkWEGYpckVzDf0lQzbfX56GzgsoaqpSZdtS611qawUNmodJ1FhMxSlBclEiYygpu2qpnHpb+N&#10;ltAhaBp5vupZTKVTUxSBqqJUhIWEY9Y8X8xaGISJ89diynwPrNm8HFkZIcjNiIYmIwVbNq2Hsxp3&#10;JKk1p5l687o5Y9kiTwT4r4XPqiXwWbMSvgKgkGAEhYcjIjYSwWGhVEQr4Om+GLNnzYHv2lWIjQ0h&#10;TFKRnhSJhKgQrPNdCU9J+SCzRk4Yj4kTLNVzNvmvRIF00mwqR397A2FbgeaqHLTI9+f3VXONEy6t&#10;VHCGJkn2RYDoy6AldLQCGEMl2mlnBD4dLJ2ETxeLUSdN27UwtMn87nq0t2nRQcgYO4wwdvVg2+5d&#10;OHj8AE5fP4pjl77GiYvHcPX2ZVy7eR29A23IyqEybNcTMiXooaK6R4eiflh/QQFish0QyLRhsMWA&#10;6pgkVCemYJgP3DPUh4GeLnx+4BDh8RhHrt/GgQvXcJg26DJtzYWH95V1On7tGs5Q4Vx78oQKB7j4&#10;6CHO3L+Lo4TNyevXCA7KpadP8IhkuC+E40NvPXpC1XKf8HmK27zuOkF0h4rmjkCHMus21c89nvPo&#10;samH8YtigsuLIsCRPL4kivTgky/15Bn94FM8pjWTn0d3b+EX/Z3oiIhA19pQ1apUNXcjqlzWotrZ&#10;B1WOK1E6bSnKWIpomYrsl0JDyKRTxWRM5HKiNxIJlBSqFc14U0wmm0ARmAhg0mmFNDyWKU3XZlQm&#10;PDdfArxUMPkWz/vFiEXiUiNDDCSoO5KKZNQsE2DGylADnkvQFLAUmzmjhKVItqlq8giaXJa80TN5&#10;fAaXDrxmuoJMHlVBLpc5rPAagYbER16aqqCiIWhMSmMat0XBSBCWZSTPY8mgahGro+BDgKW/JGAx&#10;KR1RIRI0NkFGzjNBJYtLWRc4iY1KISiSCZQsKpKicY6EwxTEjRxP0NnynrRYVrRLvD5VbBtVUyKX&#10;MTwmfW+kR3CCWCuxUwRLMo8rdSOxIEI1bNRkxNOObGuvhLFd+nZo1KwFat4lrcRoJCVEPoy0TTKW&#10;SVqZTLYplctk6OskRWcuNm1YguqSdGWxWhvSWRGpYlpop7SZMLSko7khWc1i0KktQF1JHC1KBoKC&#10;guHi4YtFa2NhN98Xti6uCI7YjOhIWqDNPogKD0BGeiyt0nwkJkcgjesbaZk8vebAydkeU+ytYD9t&#10;HKbNnAJ7qg7bGdMxx80NznPn0B65wYEqbY6LB6ZOd+R59pApTmSaWVsbXjfeBnYTbDBr+lT4+a5G&#10;SkIUlViaagHqbK9Wyb/0jUVorMqGti5PfUeBjJHwld+JWEQJjuvFVmppkVTrEX9/tE5tehk+UMbf&#10;YbFSgx20Sh0EkPT4baiX9A6NMBhaeG4NbZPMPNCI8qpqlNdUoLq5FA1tpdB11aC9rwVdQ63Y+cow&#10;qmpzocmLod2qQyuVkbG1CP/11i/w8ft/wGcf/gFf7P0d9n32B3y+968YoTe0YVjXjpKgaOQHhWJ7&#10;Rxte2zOMgf4efH7oCM7ee4T9F67iyLW7OHHzHkFzDUeuXsWBMxdw6BxVyw0qFtZxCfyeI1RO3btD&#10;CD3AVSqbi3fv4q4oE4LhgTRtUXncfvQM1+9SET18SgB9x/IUdx7RhhFmV+89JHgERIQO90mcRlTQ&#10;k+eQeQEaNYk/DdEz3vN7KiSRaN9LBz8qpSffi4F6gqOffYBtBdno4XfSLQlAy8Iw1HpsQtW8dQoy&#10;RfaLFVhKpq5SHfHy7ZYhd8JiZFktQNZ4b2RO9kL8uHlIHeeOLFEyEugVmBAyGZZz+eZ24b55rNRz&#10;WbGcqSyoRsypaqgM8ggU6YgnMRixTjJAMn+sCyFEJSR9ZgQwEpuRFiVCJ5/rBaxgRbROhbxGwCP7&#10;8qQ1ShSOUjQEiKgagiOX6kUUSRYrrQKJKJFR3Ef1I0FlUSmSikFAo1qBqFJMSkX6yYgdImC4rVQM&#10;oSMqSDrXCXxEyUicRuIw6aNsCTCqFYJFlIkK9BIGqmMdwSHDCjJlSIE5wcCSZU7Q8XOlWDoi2sIO&#10;0dwXOXoSl3aIs5YevraIoi2KEwVDqElHvngei7WkkuHnlVazOH5ev/GToS9NQW+PyP5sFZyVNA/t&#10;MuxAcgM30UYRLqJcZH4llYOmPg362mTaKVqoJg0CNi1CbbEMP8il8qGNakphBUvg2zuVcKHy0Zry&#10;AIsqqi9KYeXNx6bNfpjm6IbZ7muwcHUIFi33RUDAeiTGhaIoPxNxUcHKwjjNcUB41BYUlGQjNS2W&#10;digM8cnhCArzwzr/VfBesQDuSxZi/uKl8PD0wqzZMzFl8mQ1/e90xzmYQXjNcnGC90IPBFL9pMSE&#10;oExD21auof0posqowUBHA79rsQJHI21hc00mmuqyVWmuy1H9XmSIgJHnyFKn4CKBXkJFArwqcbsE&#10;eE1Lo15iNSbLKVZJlq28trGhBHV1VDSEi7aJCqmxHHWN1SgqL0FesQY5RUnILIpGVmEU0vKiEZ8V&#10;jsT0GBQUJ1HBZPPzlatJ/erLY6BJC0BxbjAKNf4oyltPSPqhMCdAYjJt6GluRdqmYKRvCcKQUY+X&#10;d/VTDnVh78FDuM1KfZhKZv+5a/jm6h2W27RFd/HVmcuEzW1ao7s4d+8+jl65yPXruPT4W1x6+AiX&#10;79MWcfmQAHpEwXGfXuYugXL38Xe49eApyzNC5Ds85L5bhNNtQuba/W+5fIabD76lquG1BMxjkuWJ&#10;sk5ig0TBCHAIHoEMy1MC5ikV0XeUZ8+e3ec+Qu3JXfxq+xA6aQGN68OhWxqEJkrgGg8/FDuuQumM&#10;FSiYQptEuBRMWYYc28WmMmER1ckCZLNkTlqApInuSBpHqNhITEbGI7kiW1QMIZMt6RwkdwwVjmpp&#10;oqIpsJqrgrrSVC2A0BA+eQRL3ti5tCqyz4Vwkf0ECFWLqJl8QqiY9xOIiDUSm1RI9SM9hU1qh2qG&#10;ACkwo30iGPJYNGNEnYg9oh0yd2TFljKLUJulwJFNKOVazCJkCA2qmEwzWiiel86KnS5N4TwuFimL&#10;6yZAicKhguH5AiaT3TJZpSyqjWwFHSm0ZVzKGKRUAi5TOtSNoUWyIuxsqLAIqYyX7BFvMROh1lMR&#10;PMEO68wtETZtOkoWr0SQlS2CxhI6BFQ8FUwMARVpbo8oKwdEjrVVCbHiCBt/MxvkBm/EUG8djAZW&#10;CMJA0m9Kbpl2AqSzmRaqPgsdjVnoEqUj21xvbUhTlkgSXW3ZtBh1pTkKIq0yars2nuckoK+N17Sl&#10;sWImoouVr7upDLUFrDAVOdi4wRc24+0xw2kBIZKC5ORURIYHwW2eMxZ4eqhR1e6u8zDbeRaWLFtM&#10;FbMRK1atgO96X9qiLQgM2oytwYHYsGkTQmPikZRJCPEeoWFhSE5PR1h0IryWb4Cd01wEhgagrY0g&#10;0Vejr70G3VQbnQSE5L/REoz6ulw0V6expKhcOTISXQLgLY25qCdw9E0EJM9vbZGR1LJOlaeAIi1I&#10;AhBTC5PkWFZLPUHDdQFMB4EjzdvtOskhU4LSyiI1aX4T7ZjeUAtdhw667ja8/os3cPjMfhw5/zk+&#10;O/we9h75FJ8f+QLvffIP1fkuKzMenQYdoV+GV4bbsP+TD3D0wOf4at/72PfxX/HFZ/+Fzz96ByOa&#10;tQZ6MSMKsnNQlJOF3g4DduzoQhc916cH9qtWmtO3HuCz4xew/+x1HLv+CF9fvo2DF2/gxJ0HOHX3&#10;Pr65QuBcuYCTNy7j0qP7uHDvNk5cvYzz9G53n0jw9xktkcRgnhA8j3H+1n1CRDABPCY0BDS3qVxu&#10;kUb3ufNbAuU+7dJ9wsY03snU/C3Jwb/7XgZPClAInu8JGhkkKQ6J1zx9ahosefH413ijUYvOoHQ0&#10;LYtD05Iw1C3YiOp561E4fTmKp69Aof0SFE9bjqJpy5A9kWAhdHKmUMnYeKq0Ddm0S8kTPBBLcGSO&#10;mw8NQZJJ9ZJCK5Rq6cK3uMRiJGeMm2p5yiFwVGsSK7pSKSzZo0TdyKjseazEVDWidggbidsU89oC&#10;AkbsUKHZLC4lBiMKhnaKNku2NSOpWkbRLhEionKk5BMaGpY8wkGCxgIUAYsomBctVhoCR2yb7M8i&#10;oJSdGinQEOUjrUMED/e9uFbFawQ8cg5LNmGkMec+Fo2FgMwUx1F2ifCReIyKyXA7R+4pTeA8t4jW&#10;K5uQiaCdCp40HdVbtyA3dD185k5C3sbliHechaCR1oizsEeIpS0CbeywmXDZSoUTO57KZ/JURHN/&#10;0EgrJK/yoT2qp4QvVYMn23SEBQHTLjMd0B5IcqsOCd42Z9EGyWhtSTZO0Ggz+LZPQ8CGRairkLzC&#10;rGwyXqk+Ed2NGejREVS0TW2N6ejVlqCPFkJbJVPc5mLF8sUYP2EqXOZRvWanIi83HXExkZhmNwPT&#10;7GepXsD29qJKZsBu8kxMIJBsxtnC22spZk53gqXZeMyb4wnvBauwZPl6zHR2o4qZg/DIRNS1so41&#10;dsBtVThsps9BSPhmgqIU9ZVZtDoaQiUHupocQiWL+1IJmkxup6Olius1GUrJ6Pm9VW9dWiV9w/OW&#10;IgUUCY7LMel0Z4KKKBsBUIeh9F8A6hBgq8AwFRKtlMxf3dBci4qGGlTWVaK+uQpNkoCKkGnoNWL3&#10;T3+Ijw9/gs+OfIK/f/FPvPvFZ9h/4hT2Hz2EptZG5GjyoG0xoL62DD/58Suso6yE/4ufEY3GNjQb&#10;22GkTdK21KO9vRkD2zvQ0aPHwW8O4z4r+Zlrt/H12avYd+w8Dp67jq/O32C5SRt1A19cvI4vL17F&#10;V7RUh69dx9lHd3Di7nUcvnwep29exZnrV3H57h3cePyI5VtcffgQl6l8rt67h7tcN43kfkzYSOvT&#10;96p8S8Ui+yUy/ZAKR5SM/JimPqFFkiJxGSLw2ff3+eUIG15DjvHne3z8p9+gOykDbRtj0bI0ChXz&#10;/FA9f72CTNHMlVQyK5FHqGhsFyKPsMl9HvTNnOSNLAGM1XxkWMsEbu5IsCYgCBLp0ZshgV5rFpt5&#10;SBP4EBSmADCLrFN95LByS58Y6YCnoXLJGU2rJK1OVDNij0TlFPKYqBUBTC4ruAR4BRz5AhEWtf8l&#10;B2hYaRVgCI9CnlNAIOSz5BEComhyeSyXakSKRpaEi5Q8gZYoG95HgYZQkeCwKT5jT8gQDlyXeE4O&#10;LVCObNM2ZVMhZaqlnCsxGWlNEjDxPEIkm7CR5vF0KhkFGglASxyHdidlLNd5bw2ViCS7CrCYgISF&#10;81GdGY644GXwc7dDzoL5CKNK2Tp2PPwmTELxZn/Eunlis9lEpEjOYFbShFE2CB5pg+glK7BtoBf9&#10;vZKDlm/xljzom1lxWNEENG0KOLQIajpb/lsLbLS0VPpM1FYkqLFLzbUSr6C1qk9Ad3Myeloy0asn&#10;nFrSqWKy0KenCmCl1lVnUyGUYemy5bC2GQfXeXNUSkptcx0SqUgmj5eJ21zhOHMepto5w8F+LmY5&#10;uGOGvQumTp6NJZ4+cJrmDruJs7HI2xdu7ssxb/4KTHf2gN10F0TEZqJG343EombMWhQMO9flVDcy&#10;i0Ih4UHLUZcFbaUM+qS9qyNwarldnc59qbR7hEuDhpaJdkma7aX1TBRPUxFaCBsTTGSwo0ZB5QVk&#10;BCpikUyQIYiauY9QkuBvpwSCteUwtFRB19qMpjY9Wtq0aDVKE3YT6gzNqKOS2f7mq9h7nMrk3Bf4&#10;nIpm3+mvcY51+ejFk7ymAZo8flYdIVNXjp/97AcUA+IqpFWXdZhu5eH9J3h47ylGZBQX8qYtKK0q&#10;RVmVjEnSoocqpqe3FYe/llHYojae0eo8wVVW+lPXb+DYzbsEySN8eek69l28ggNXbuIQy1EqnsM3&#10;7uHI9Xu4/JgK6MYDHCOMzt+gfbp7Fze/fUg1860KCF+9cwe3aanUCO1nVCPffwfJQyPK5lsqFlPA&#10;1zQl7hNpMZJmacJGgUaCvs8eKnv05Lt7ePL9t3gq0Ww8wLkDH+GN5hq0BUWiYfEmNHlvQdOCAFTN&#10;80WZ8xoUOCxDCSGTb0fVMsETWbamhODZkxYiXYYR2Hghx8qTYJlPmHggmaBJp4pJGzOHKmYuksfN&#10;Q8L4eUiy4jahItYpUwZHmkuCqjlQGfEk4CsqhRZKM2qO6jtTSNBIrEaUygvFInApIBxEyUhzdS4t&#10;jUBGwCJAKSR4inhctgUyxVwvFuAIXBRsJIgs4HqhfGYo5ZPH8+SYhpARcEiQ11QICgIln8AosCSk&#10;CINc2iGNWK+R9gSUAGkai6geU8uQaiUiVF7EgAQwKl4jlklaknheEgETO2YSkmidJGgslirGzBYb&#10;LSyxavoErF3mAt9FsxDtNRehE23hO9ocfrOmwliehcTVS7Bp7DikSuvVqAmE1GSEjxzH/Rvwxn+8&#10;hjdf34W+nlq0sHJJl3jpwSqjiCXuIsCRgHArVckLyHS1a1BeHIm1Pq5olqZuqhtjUwJ6tKlob0gh&#10;YGiz1MwIWeiWmRJou1pqWInrq+C9aAXGj5sE7/keqCopQF15CUry8rFymS8sLSbCxmYyJk+kqiFo&#10;rKnAbK2mwo5W0cPRGw7jneAw0RmLvHxgN9UF421nwcHJDd5LVqO4vBmG7mHE59RilmcQ7JyXIix0&#10;s2p2lhzEbYSMntZIQNPCIn2A2gkaKQaCR1tLlUMbpauncpChFVzXN/B3IZapWfrGSA9faYUz2SUp&#10;AhdV9GUKLFKM0gGPcOlqrUanvorQrkSzrhGNhIyhk46GRXL8NtHNtO4YxOu//xmOXj+GY7e/xtHb&#10;R3D4+gmcvXsFB88eQC2tVl4hVWE7XwJNxfjt799gHX5s6mJC5/H026d4TGfyhMAZ4R+8BSGREQgO&#10;24pNmzegsqIQe3YPYttQB9784U785Cev4D9/8yZ+9+df4rd//TXe+fgd7D99FF9fOYcvzh7H5ywH&#10;LpzBgbOncPjiBRyhmvnm0hXC6BbOXL2Bs4TPxet3cPHGdVqke3hAGBARCl7/n37ENxFIsiJfRNJC&#10;PH5mOnD6m/exUyLuUWFoW78VLYs2oMWbNmnualQ4UcHMXIXCqUtpk5ah0G4JLZGXCuxmT/aGRqyS&#10;5PAdT+hYe6lpTdLGeSJ1vHTKm49kgiKRkEmwcUWsNdcFMoRKuuUcZLIIYDSWzsijwpHgrgwTKKDC&#10;yRszlxVYUj7MJVQIHgJAAGOyRyarZIKM9IehUqFCKTKX1ibup9Up4nkSDC6iOiqWwnXZlutzxE6N&#10;nKnuJ3BR1orHBDw5BFQ2LVGO2CKqGFEnmYRJNqFQQMgIaDTPAZNLqOSNMlmfzJHSXG1SMJlUJTmW&#10;MlTBBB1RNi8gIzAxKRoTZJKsqWZY4ZIJGukAmMH7xXN9zWgrrHFxRnleGmI2+MDL3ByLzMZig5sD&#10;DHxTp65bgo0vWRCAVG4SAxopg0GtEb9iDXZtG8Ku7T3oMNaoUcR6yn7pN/MCMgbp/Uub0NqUQdBk&#10;Ksj0dOSjKDcUvqvc1Nu7g4qlU5uEPkM6jLRLMixBrm9t5rmthE1TFi0KFUFzMzwXrIAVrdxizxWo&#10;KSlDVVE+KopzUVVZjC1bN8PP3w9LliyFO9XXet+N8PPZgI0rfbFljT82Ll8H36U+2LQxAKtWr4XX&#10;4uVYuno1CgsL0Ns1AAlLJKSVUNmshA0VT1piBAbaqwk+fhYZIlGbQeBR1dAWGaisjARLey23CRlp&#10;RRLASKc6fYO0IuXTYtHu8PsZqWo6dNIUn09wULlIDIaKppO2SI5J8Lhd+sc8h0wbLZpRW0EbWQYt&#10;1VubUQdtO6HSroexXYsSft9yAlc31I2f/+03+PrqIRy4tg/7L+/DF+e/xIkbrPPH3+c5WYSMpMsg&#10;pAi4t//2Y9bAb6FyQUmuqCeP8ITu5cmjJ5J+s0sN7dbpmlFeLv+Q9Xhl5xC2D3aiob4I2dmxyMtP&#10;Uk1WlXV5vHkBGtrq0GhsQG1rDaq0lajTVqNJX4cmbQ303U3o3dYBY08LBrjcsbsXu/f04/Uf7cGP&#10;KKn+83dv4L//+Ud8+eX7OHzoM3x94FMc3P8hDh38GIe/+QzHjn2Bk6cO4szZIzhx4pCaN+n69cu4&#10;d+827ZAonwf8Io+EKv/nn6eP8Vv+QTaHUob6b0HzYnpe7wA0zl+LMsdlkIGQZfwHLpm6XKVxkH4x&#10;uYRKJiGSKQpmMu0T1YzMl5RtQbtk7o5k2qQUqp00Kpok2qV4AiR+nCuiqVYSqWBExWRYSBIqKhjp&#10;D6Oaq2mPpClbBkOaESxjRc0QPrRNKreMqA8qjxeKRuIyChJUHXlUKKrJmucUsog1KhT1wnMEMoWj&#10;qGoEKlyXeyiwyHU8R5ZS8p/fWzPSgUrleYuUUjMS2LVHllgawkKK2CQTZKbx2Q783ASP2CcW1ZtX&#10;7JM0iQtweK2ARgAjfWgEMhksqhcxLVSmzQyk8s0eP9qkaLL57EyCLornDOWW4J9v/RFF+RmYTwUz&#10;ddQIBPq4sTIlIWqRC/wIItNIbwlCT0X0qIkIcHZBL//wX909jKbGUjRLr1W9BDJFydAiqSTjeaww&#10;BA3XxT5JJ7tuYz7ysoOwca0X9xWwskmCpkR0tchwgjzsHtITXnxr6yVpUxqMhI2urhi1lTWY776E&#10;imUqvD1XobqkElUF/HsvyiYoqDB01Whta0ZiUhwCgwK4rqdSIvyqq9BQVESrU0XlU4rysmLUNdSg&#10;ur4GdY212E1F0K7VoamuDukZJXBy8sHMmfx7ignh56aNEXtUI4DJQhch2iE9c6lSDDW0hHU5BCMh&#10;pAaHalSREeaiXsQumWDzvKOiVjLdUcVw3dRxUeBigpCAppOKRjrhmcBERdNSxt9jOfT6ehjadOjo&#10;bEW7oQGVpXlo5tJAkfHH9/9Ch/IV9l/6GJ+d+YB2aS8uP7qIQ2c+QwXVV2FxBjraabcIyn/841es&#10;hM/w/feSSE4g84AO5AG+ffQIIzrajejqNNIedaKf9Boa7sXwYBeGB7q43o2dO3swNNSGoW1SjAoc&#10;Hb0tMHTUo62zkZ6uBtqWCn7wWtKxGi1NZdBzW99SCQMBZGytRQeh1NYuU1nyD8TIXwJLM98gMqWp&#10;jK5tFanXWsAvWoLOnjL0DdRgeFsLl40Y2mHAz36+B7/7/Y/w9tu/xH+98yu89/4f8ff3fod3/vYm&#10;3v7ry/jdn3bjV6/3Yyflm27zFjSu3ALDkmjUuWxCldMaVDquQfX09SiftgLlhEzBhAWqFEq+GHtR&#10;NAuQQeDkTVmCHLFL5vORbenBSuOOJEIoZZwHEqhK4iznIdZmHqIIlUSCJo3qJY0wyKHyyCNkVPY7&#10;qpUClmLpoCf9amTENQGl4br05jVZJYGOqBtTfCbveX+ZIlquFyrHBBBChfsFLqJg/gUaFnUen/3v&#10;RWIzal2gwwquYjsEVS6BIUUpGQIkW4K1AhZCJZeVWyNKRvrg8BwBj5rmhMclb4wMP8iSeMyLGM0L&#10;wIia4bpkvhM7lT7aFgmEQwLtTpolFQ/tmIxZiiGYUr1WYNCgw8uvb0dVQyGiwzbBd/UcJIUvRZD7&#10;dGyxsUUEnx86QoYnzET0yAnY4jQLhroyvLZ7G9rbZIL/ApUGokNPe0EwtBM0/xqTowAj093m0SLk&#10;IicjCAF+y55XKNqoxnhCJhX9raV4ZXsH/7al85n0I0lATVkkK3EZGirrqFAWw9JGhg74obVFj8Yy&#10;qhl5s5fkoLgkW81PtDUkABGx4WgxNKO2uhzlhXmoyM1EQ2k+1zUEUg7KKotQXlGirMePf/wD7Bga&#10;ZF1oQWZmCRYuCsLCxesRvHktqotSTXOFi+2T0dJcSv8Xyb2rrWFdYeU18vtJXEkFh1VHQyo51cO3&#10;mEvChspG6pCMtJaOiv8+hMAEmCK1LQpHtgVK0lmvk8BpbTQNK2htayEstNxP8VBF8Bmb0DZkxJ/e&#10;/wO+ufYVvrr0EQ5c3ouDFw/gyoNr+PLopygqy0ARv2uPsR1NtUV4/59/Ue96lT5XhvY8fcjyGE/o&#10;NkZ0trehp6sDPT1d6OxqY0XXYXjYiG3DXejpbkf/QLcCUG9fNwaH+2E0GtDX14Ft2/uwfccAtm8f&#10;wO6dw3hl2za8THm7k+QeHOzGDjnGMjzcx3v1E1idGNzWim07DRje3kxwNdKSNWH7kJb30GHnHr5h&#10;XuaxHc28vgk7+bbZtk3Ha1qwnddIGd7egqHtjVRHzdi2uxEDAyUY6M/GUH8mtrdkwBDuj9ZVwWr4&#10;QKPHFlqk9aiZvRF1jhtQMWU5qqatRJntEpRMXIhSmWaWJYeWKM3anWrGU41X0owjfMZ5U814IIPA&#10;SZzsicRxboi3cKGSmYcYm7mIJGTiCZU02iMZ1Kh61kpvXHNTBS8YTcXCIsnDpbn6RaqHXInT/Ktp&#10;mmASgKggsPT+pdKhJRMA5at+NQQRj0saCOkrU8jj+dL0zW2xSDkvORAiVB6EiUbFYeRZYrsIGDMW&#10;wkRUiRQBjABFAUSpmpmq6dpkpwgcVahsBEBSZEwTlzLEQMYfScrMtNG0QSNtlUVSkOExGX4gsRQB&#10;j4zkTpLmaAtbRFpPQfg4e0RYTEM0QbdpjB1WTZ2KhMgNVMVR/PtpoIWoQ3FyNJZNmwbXMeYImGCP&#10;GKuZSBw5DZEjxyPIbR7621vw2k4qAUMtDKqZVvqF5BAY0pRN0DRKvEWCwCysgJJScqCzEpnJW7HZ&#10;b4mqTNK/plObynNS0ME3/fb+bgz39/HFV83jGWipiqVioA2rb8QSz2WYwM8eHBiEzLQkVWqqypVd&#10;qq4tR2a+Bh5LF2K53xoExUVAU6AhnCpRXVqIhvJ8NJXmoKYoy2SxqmhLaEN+/pM3sIP1oVVvQFJK&#10;EWbPWw03QjcjNY7qooIgEZjwZSsJuQhNLZdaQkE61ellzNbzY2rWBolDid3jd5VOeJ2ifAjXdgER&#10;fzcKuLxW+sC0S7yH9zAQVAIWsVlaUU1cKvCw6ETNtNbzefWEMyHT0sDvUYAWupl2Cow//OO3OErI&#10;HL3xJcsBfHbyE5y9cxL7jnyA/OJUlBbz36JNi8baQuz99B0FGZnO9vvvqGik2/1TLp9+hxGDA70Y&#10;HOgjSLrQ10+Y9LcTIB2swK2qg04XQbN95zaVOa+HoOnr68HO7cM8Z5Bqg/BgGRzqw9BgL8EwjF27&#10;9mDHzt3YuftlqqCXsX3bbuzawfUde7Br925ap+08ZxB7KINf2b0dr+zaiZf37MLOXcPY/fI2vPLq&#10;TjXv06u7dmDPzu1qHms5blry2Csyje4QzxvED14dxquv9OAXPxrEX7lu2ByKRnd/GDypZtzXo5Iq&#10;pnr2etTOWIPiiZ4opiUqJlhKZEAkQSOzQGYSMBnW85ElioVKRQK+ec8tUxqVTLyNKxKt5yHBei5i&#10;x81FhNUchFs4IUlal6TXr6gPgkZjQYtCyBTQMuVL0nBlkbiugGGyT6ppW+yRQEVBRPrDCGRcCA9C&#10;R5q8pW+Nit1Ihz5ChuAw2SpROdwvcBKFIkpFgsWjqUQENNyXIx3yqFxknJOARdmh55CRVh9RI9LS&#10;JFZGYCOQyRU7JcefA0bUjtiidKqYTN5HxjepmIx0vnsei3kBGRkYmW4+A5L5Ll76uUyYjuBJtlgz&#10;0RrLrM3gO9YKwebTEGztgJXW4zHXahS8Zo9HbOJ6vrQa8XJPB1qy87DSaQ4Wm1si0oqfmbBOHDUJ&#10;flOn0Ybk4Y2Xd/DFVo8WVjaZH7u9ifaHKthUJO+MqRhZunSF6GuvxFb/pQgOWIXu9graCtoQwkR6&#10;/EqlHehp59/dTvR01KGnTe6XgvaGIiqRcni7esPedib8/fxRWpKP/PwcVerqKtV80S4ec2E3axoc&#10;5jtj9uL5cF/qhbS0FFayWjRWFKMkLRZVeemoKi1AXl4WGpvqeJ8CVJfnUuE3IyYuF9NnL8G0WfOQ&#10;m5OKwa5GpURa+dmlCV7GUglkpC+MQEYNCn0O0XZJHvcv6Ijq4T6lcrhf1mV6X1EzVDptMgqbRWJW&#10;omzEPqkAsUoeXkwwUcFwu1lbDq2WNlDXBCMh09rSiJJ8woxCopsC4YOv/kHlchoX7h3FiVuH8PXl&#10;L3Hl23P46Kt3kVsks0fmoosvgqa6Auz79O8KMpQyqjuJjCiQPip0Txhh7DAQHl3o6u1Qg6P0bQ1U&#10;DB1UHu2ory9XKfn6h/rRNzhIAA1QzWwjUIbQ3d3N7R4MUKV08o+li+qmj7Dp7e2l+hmg1WGR8/sH&#10;sX1gGIN9Ekwewg6qnWFeMzxIlTNEWA3txI7te6h2dlC5bFPzPm1n2TE8hJcJqj27X8UuwkqWO3cR&#10;WAKllwkxgm77ju3Yvms7fvLabvyBz2la4Y/GOWtRR99b47QSFY7LaJVWodbRR41PKpZYjO0iFBAu&#10;MrAxl+pFQ6uUQ+uUYU1FI03XFu7ItfJA3nj+AVm6Ip0qRubFjrWew8oyC4EWMxBh7YRUa1eqARdW&#10;0DkokgAvrZO0KBWYExgKKJIJz4UWaC6KCJEXSkSAUyBQEcVCoBSO5THpDfxc2Zj6zogqoRpRNkji&#10;NDNUnMYUx5F4jMBsJosDi/QwFshQrVCh5HN/nrQeWXAp6oXgkHiMDKaU1iFpypYgsAAlh/DIJSCk&#10;SHP2C8iIXcocKcpGYjSSQ0bUy/9YJVPztTRlT0cqAZvIz5BAFbN1jDWi3ZxY2YKRFuWLNU6TsGTM&#10;KKwzH4d142yxcvwkeNhYYP3GuVjv54lqTSo++vXv8KtXX0WEjy+WjLBQweLEsZOwdqwlUjf544d8&#10;KXV2tkDLCtZlKEJniyn/bxeXnQIdWdKGd/BN3knINFZnwn0O1VTIRvRJ3uAWDfdnoNsg/Wk06Ols&#10;ImSG0NlWxQrHyt0gicULUVdWCo953nCc5Y6EpBTI/NCVBEd9XRW3o+Hq4QT3BfPg6DoTsxbOxcKA&#10;1ViwYQXmL+HfVUEx6kpLUJKRgjJNFoppoXI0GSpnbmNzNWprCLGGBgSFpmHKNE9Mm8kXS346hnto&#10;U6SDHL+HTGQnPZp1BI40S4v6kDmpZFiEGjJAmCjwCDioVqS8gIjqjCd9Zahe5LuoIupFIKVskylW&#10;I+uqE15LiYrpaLWEsKGOhZAxtnG7BdFRkUjPzEBlfSV+99YvcejYXuw/+j4+Pfwuvjz5MU5eOYI/&#10;//03yNDEoaq6CN2dBtTR2n3+2T9MkPlf/IxoaqFcoifTUva0tDZD2/ocMts61cMloY2hrR361g60&#10;G3vR1tZF/9bNQjB19RBOfWjr7EJbV6fKQ2HsbEVHVzvaO8V6taO7oxM97YSQUZJitaOv18glLVqP&#10;kW+zHgWlri4qpF6CjOvd3R3o5rEB2jRl1Qiw/v5egmmAUOMz+SYaGOjEMKHWSRvXQ9D9kHDrTuE/&#10;sJM79HPXo3rqalTPWIEKh+UEigyAXK5iMbkCFBsPFExaiHwBDSGTLYWASTUjYAiXDMv5VDHuKo+M&#10;KBsZPpAuAV8bF4RNcMZWm1kIs3HisblUAmJv5qkifWI0VCW5VBwaCQA/t0Yyk0GRFEKlSABD6CgI&#10;UbUUEDwCGFEwRWNnq1LwHCR5spTgLit5LhWHtESp5mkJ7nI9X/rK0LrkCyQIBWmClsBtAZWFLAuf&#10;Q+YFPF70exE1oywRVUk21Ym0MOUQGlIkKCyqplA1b4tCYhnpQJjyWnNRM6bWJVX4zAyqoGR+pqTn&#10;kAkjZDZPnajmmO4brkRddTwSNi3EiknW8LGejDXWU7HMahyiN3th44o5WDJ1MnIDt2J3Ty9+/Yuf&#10;IX3LViwdZYYAMxtCxhrZmwOpZHahr1sHA9/aHXoZa5RPBcM3t9gL6QEso6zrZWR1LnqMpbQuKZgz&#10;cwISorZQ1VSZgsQEibFFegJTBREu24ba+ffTjN72UiqZLAKonEqgBR5uSzF+ihNCIqNV3tqGhgo0&#10;NFZj6arF8F7piXWbVmKy4yQ4LXPF8vCNmL9hGRasWYbkNMlDXAd9bTVK8zSEShWvq1GB4j0v8+Xc&#10;o0erwYjo2AJMmOKG2XPdUUZrNdzbTECWEJBUG9IUT9AYpOVLAYHgoBoRZSIWRyfBX4GNAIbQMPAc&#10;tS0gUhApglHGJjXTprHIOCXpuNf2PCAs9xMl00oQqdYmmalAX43m5koYWpvoWDpQVVODkLBQhEdE&#10;Ij4hBqkZcSitopLjsxoIw7aeevTu6EAtbVZmbiJq6srQxfqua66gI+nB23/+Ff7yp1/id7/9MX71&#10;6zfxn79+Az/9xQ9kLmwj9FQzeknBqeBgYOWmKulrQ2e7jMzkMfpJvWTPa+XxNiOBQVB0sJK3G9HO&#10;fR2dnejs7uGSkOgaQGdHPx8+SJhsQ3/XdvR3bENPVz96u6X0oaujhwSk/eriOTyvy0iAdAyzDLEM&#10;cD9LDxVSB9VSLxVR7xA6jFzvGSBgeF5PD+/bQ8AMob9vGD/p24aa1QEos/eCfrYfKievQvmUxaic&#10;toL2aBnybBajVGW9W4AsSzeTVSJocgmSdEkCTshkSd8Yaw/CxhVpY2iFrNyoVqhiCI00wiKBNily&#10;vAuCxzkpRRMvgx5Hz6OqcGNlnEu18DxJFeEiAWBVaG/EFonVEcgUinp5bpUKRAERYKJwNC/NVB3u&#10;ikStjBSQ/E8zt+rdy8osww0EMi/6wohdymVlzxM1oiAzjeum0drSHJ0vNkp67xIcKhYjkJGWIQHO&#10;820NVYn0lZGWplwek/NexG+y5VreUwLH0kcmw+x5BzwWgY3EbAQyMkQhmefLWKZU8ykIGG2GNdMn&#10;QJO2hQqkAH1dhShK3Ar/2S7weskKPlQzaRsWIXghLdLYsVjykjmWzZjJitOEv/zht8iNicKqSZPh&#10;YzUeEStX4+UdQ9jFv0eJN5h6/FKxSL+QuixIcnGBjJoAjnajv7OCViUFCz0dUSKzHnZIg4SMVE5m&#10;SVGQ6emswe6d7cjPiURZfix626RzWhlqqyvh6bkKE6fORVh0LBobqlBVUYD6xiosXb8CzgtdsGiN&#10;N+xc7OG8cj7mbVgCB+85WB+0kedHICoqFCUFmaipLKGNKEFNdRmqKwkDbQ26jVq06TsRG1cKq4lz&#10;MW+BN9/+RYRcrar8KnBNFSOQkbQWbdJDVwAhAGFpFwUiQVvuM4FDevkWKsDIUmJPEocxNkssplgV&#10;CXrLNMByP+lbpJ6j4MVrJWjcVIIWwkGmmBUxIa3LJaVUil2s1xQMXVwapKNecxXVmGS+K0FrewPa&#10;u/So01aisDQT1XXcR4HS1krFRstUXZ7J31k6SsuSUVKejNKKFOQXx2NED1XC4PZtGN65A8M7dlBJ&#10;dGGgrxtDfUaVuGrbILepHAb4Dz3Q34bhgXbs2t6pcgBv623HICG1baAHEtvplVkPCI8uwkaA0NdL&#10;iBAYAz2EB6HRTTjIZHI9XX3o57H+bp7D8wd7BjHUQ0vVNaTKAI/JNC19BMzw4A708XpjGyFDKMn2&#10;YP8wP98w+gcl2LwTb7a0o8rTF41ULw0Oa1Fuu4LFG1V2i1EjycHHL1aBX7FJeTaeyH+e6U6gIzEZ&#10;sUaS/S6d9ijNXIYPEDAWYpNkiIGMW3JDCtVItIUzQmgPQqycEG9NJSMtSGZurJiurIjcJmBeKBhR&#10;NBJDEaCo4K7EZWiD/mdskkm1FHFfAWFSKC1H0jQtLUdcmmIvUsQeSbO2KQisGSn2ybSuWocEKoTL&#10;iw58+aOmcUk1IuqHoNAQOCrmIoqGYJHOdmKJBDay74VdUn1nRPkIsFjU8AJCREZnp4+aQvViSoZl&#10;6hsjdkky6E2FzIEtU9WmWvB8Hsu0mobNFhOwfPIEpIevYWWKRUN5KvznzceiMeOwZtwEpPkuQch8&#10;Z2wYY4FIiylY9JIZVjrPIkz68Lc//BEtaZlYOnYcfFzdqaoH8Pqe4X8FOGUEdqdYANoDibeITept&#10;LSVkpPm6AqVFiVgwfzpqyqhydNLkm0q7JOcRRFQ+wwPN+I8f9CI7IxiNVVlUOxU8rxjVhIKbxypM&#10;muaKpHSqH0MDqirzUdtUCb/IQDgtdYO7jzfGOU/BPN+FcCdklm9eg+j4SITFh2EpAeS9aC5y89LQ&#10;0FRLFVdKhVWObn0jhjqo7nV9iAwvhsW4eZi/aAmam3istZrwE6skI8y5JGgkttLKIvEnSZupRp0/&#10;j6WIInlRTMAwgUNtc90EGe6XeIyoHFpJA4vqFyTA4jmiZCQVRpv0k9Hy+YRMS0s1mghT6fFv0Dez&#10;yIwF0gKnhZa2Ucfv0NLSoLalcaiB6qe0Kg8VNQRfKy1fRzOMBE1Pp451VUuHIqUZ3X1USL1NGFFR&#10;WQFNbj6KS8tI4ErKpybs2D5EiPQQAHWs2A1UJyxcH+Q/0M7teuxm2bNNj1e2GfDaDiNef7kPr7/a&#10;jx++Nog3Xh/G629sw09+uhs//uke/Pgne7j+Cn7E5Rs/3onX35SyGz9i+fEbu/CjH27HG7zuzR9s&#10;wxuvbMcP6Zdf3d3Ht003Sz92bhvADinbBwkXWihp2Rrq4b4+2qdu/PiVndiRn4+SWfOhnbEMNVNW&#10;onb6atRxvczWC8UESOm4BVQ3iyF5eAsJEykCmSJCJ5sQkUThksdXDR+wmK96/KaYuyOJyiZT8vhy&#10;XxYtVBKtTri5E8KsnZHEPxbJJ5NFuORS/WTT9ghkpL+MakF6rlheKJkXvXxV710BAhWApHAoIkBK&#10;pOOdAo0jFQ+tkygeLpWd4roCCCEjwFE5gf8FIEJCqRa5z2x1fQEVThHhUMZriqWz3xhaKIIiX1rA&#10;CCMZNmAaOmCyUqbgMO9BwBSYz1TbonSkd3AmQaTScUogWFQQQSRF2SXeQ6kZy6n8XUxD6jg+w0J6&#10;DE9Fis1sbLKyxZJxY7HWyx4lmREI8PaE20jCZNw4pPouRqSnOwLGTkQibViQ2QSsHGuJIO/l6GjQ&#10;4m8//A9Ee3vDdZo9+od78NPXdiqoSJ8YIyuLQEaCvO3NEjDNoYWS1pICKmv+DZckw9VlCkryE1Fd&#10;FoXKkjCqFZ6jp71iJR7kH/22IR0aazOf9xuh/Wor599+MZznLsGkqW6IS86AnpWrvCgL9U0VCEmP&#10;gstab7itW4KpXlRggWvhuW4ZAiK2IjEuAms2LccMV3ssXuqOiop86LQNagrXphrJ3dLAwsqm70dM&#10;ZCkmTlkA72WreP8a9BrrVGxF4CmWqU2AIPMhSV8g2j+lQghPU/BXIPEiiEs1o4DB48/hIYMru6lo&#10;ukTVEMgy7a9OWqQIL5n+pJ3qSK5tbeLviirGqKNNktkjCRodP4vEvXopGiSk0WowTfamcv9qm9Hc&#10;0kS1YqAa05EFHdDq61FYkoWahnI1+UAzIdVJJ9TXwzrZ00Vx0EElZFBDlCQ/zYgt9MHr12/AGl9f&#10;rF+3FtmZqap/zI5tnZSfTdDyA9XXF6KuLh/NjaWURSXQ1pNglFzSwWego5IqpIb/eDUEQB26eymp&#10;jFWUYeVo4jn61iq0GCqga6uBnkVnqCL9uK6T+Xer0MH1Lp7TxeVQDz3ssGTmM+IHOzsJnW14/ZVd&#10;hJAAiZB6fRcBths/I7R+8qOXCbGf4p3f/wm9SZRlkx1hnLkGDVNWoXrqctqjBSiYTKCMX4jy8Yto&#10;TdxQQGgUjZcmai+TmpHkUwIKM9ocgkRj7cV1QsfCE5k23kii6sk296QdcONyPlJoo0IJmWgbF1qp&#10;ebQHMqGbzBAguWMEMJJykzZKrBSVz/8kD6eiEdXC/QILURwl5rNRZumMYjOCgLCQwY+yv4jnSW4Z&#10;pXqkpYlgkXhLnrJNrMhUQpLUSixTIUFQRHgUiNoZKf1p+AyCpXjUDBTTdhVL/Eauk8L90gtYWo0k&#10;+KsR6Ii6IUBMasbBBBeCKON5r1/p/5I2kiqGAFKpNF+0NlENyQhvSYyVZTUdidZTkWBtsmNi29L4&#10;OeMtHaj4JmPpGHOELHRHfnQwAhZ4YKn9JEQudkaUuwfWUxmF8RnRY2wRTTvmM9IWq2bOxq6OKgy3&#10;FsFnxTyVEOmnr25jBSRQWDoJkw7pZCcVS97Q9bQYrHxSmbraylBamIT5rlNRXpqEgpwtKMoNRGdr&#10;Foz6TB6njeDf4vYhVgDpek8FI2/5DmMlyspK4OjkDVsHD8QmZSI3Ow1lOWl8QzchMG4L5qzzgsua&#10;xZi5wB1LN6xXqRwWL1uEzetXIzBoDbLzEqlOqtBcV43Gmko01FezorWx4rWyMlMhtHYgLCQbtrbz&#10;sWT5ajUCu5uQUWOMWPlV6xG/m44w1QkkCFGJ1xi5XwDbwfICMi/UjAoaSyFgOgkP6cgnsR1ppTLq&#10;5XcidooKiUvTcANJ+SBDDMr4+yznsyR/DOuhsky1qj9SZ2cbFYsOer2eCkbCJG0qXNLWqldx1W3b&#10;elFXX4q8gjTUkAVd/H562q3unm5s374Hg4N0LX09qvV5O63ujh3DGBERHk31YkBhYQmqq2rQ1FCH&#10;ocFu9HW3Ye+H7+HG9Su4eP4czp87i3Nnz+L8GSlncO70SZw9cRRnTh7F8aMHsf+LT/Hee+/grbf+&#10;gF//+ud4/fVXVR8apYp2becDpdl7mNvD2LNrpyo7h/khBgewU5U+AmYQr0ifmx1csuyRD8r9w/09&#10;2D5MWzXQha5umUKzGbU19L5VJGldA5q2bEHZ9LkwTPdBw1QfVNotQdEkDxROWoDiiUtRSsgUUpGU&#10;TOBS5k0a54kCwibLYh5VzFzk23hAY0W1QnWTNdaNFYlWidtJom4ELtzOpCVKYwknGKKs56igcDLV&#10;SzpBkiWFkBG4qJSbBEy2QIKAkbiLQEYsUpGFWCZTrEXUiQKLUjMm6KhBkKI+eA+BifS5kRYjSVIl&#10;SkR1mOP5AgyJ1RSYcz+LBGc1LxE+tFrSU7iIlTxP+tFIr9+RVCw8V5qrTfZHmrBNcRmxTdL6JICR&#10;ogLCLJlURypILP1lVGY7majN1GwtoJGcM1KkCVtyCcs4pTgLWiixUy/ZQqalTeT+OHN7hExwwBIz&#10;GyybPBkJPisQx4oaF7AY/q4uWD16CmL4O0ji94/iuUHW0zFv9BhEhy2knc6DRhOCqtp8vLpnkC8j&#10;VhR9LrpYYbpYcbpYkboIHaNYCoJC5s7uMZajKC8eixbMRn1NFooLQlCYsxnd7dKfQ4PEmHVoYWV8&#10;/bUBvskJHKm4vE87lUxhYT4cZ3vTLs1HZnYhWgiJ5qoS1FQVw2uFJ+Ysd8OsRW6wmzMT9rNmYr7n&#10;fIRs2YSMuEhUledQ9TdDV0d1UF9He1iO+qpKdHW0ob2jiS/WWpVpLjIiF3ZT3LFq1WqqBaqHdmn9&#10;KiQoxA7xsxAsBil6fjZCQY5Jfxgj4SKgkQx4L5SLFAGOKrJO8MpxsV6i2Ix6bsvodbmvUjYSz6GS&#10;aS7m/jJ+/wq0NFb+CzIy44B0NqxvqOZ6LYHZSC40UrW0UCzUcbuGwKWVaq1FZXUe8gvTUFtfRhA1&#10;KXtlNBr5e+ygcumgAtJDehAbqWKkEWdEVFQ03xYN/CUXkub0kbomDA1JC1IzjjwfIPn/9UeSS6mJ&#10;75+ZRlA/ffJMTUMrA6i+kxwxj7n9iOXbJ3j84DEe3X2I+7fv4vb167hx5TKuXryI86dO4+Sx59Og&#10;HDuCr78+iC+/2ouPPv4Hy0f44I9/QHd0BKodXVFvvxy1U1ejauoSKhiBykIUT1hKsCykcvGgdaKi&#10;GbeIEBBlIpPkcyk5YsznIYPAkKCwgo2ZSaWkjptPiLgiWeIzo6heaI1CCYNQ2ptEgiSJiiOVRVI+&#10;CGSyZV1gw6WkelB9YHhMVIn0YZHeuAVUQrJULUSiTFjEPglkBDCyv4D3zyNUsllZJeVCoTW3xYpw&#10;WwBgGsQozdKEBCt2DvdpBCxyXwIsj0BRVorn5RIKAhLVNE1oSOoG6TOjVAz3yzHVl+b5vvSXpvC+&#10;PMYioBE1IzMSqATmonJY1OyRvLcMKUjmsRhpdrairbKQBOW2aixTIj9XIp8VZuWIDbRUS83GYwWt&#10;kt9sO8RvXY4tiz2xmmCJ5GeOpXULMJuIJSPHYskMG2SXbUB68RrEJK5GZ28zdu8ZIGCk4hAWolho&#10;Bbq0GvRwWwK7HXppfUlHT0cpCnNjEUj70kqI1FXFoaE6ltdlIC1pLVIS/am2m/ni0quYRaeeFZSQ&#10;6aSSKaWSme7ojfFTXJGexmfQGkiqibSUWLh5OGMl7ZHXSm94LvVGVk4mAjauR5pMeVxdgabSXGTF&#10;hKIoOQEtxcXoqqciaOL1Oh3f9Fqq+HroO7oQGVuA2c6LsdFvHStlHSEjzei0ftJqJknNDVRWegnY&#10;yhgk6UhIBSOxGAJCZh2QcwU8/zfISNCXpVOUCiFl1PE6+W6yLnlkeD9RTAIZabqWfL8Cmaa6UlSW&#10;57HuZ6FC9VIuRkVVKV1LFaqqqArLi1QnxIYmAQ/BWcfjlRoUFKUiKSUcjU18ybfTejbUo762DlWV&#10;lVyvpfJpJKwqeL8CNDVXY0RwaCBPrkVJaYHKoSFk27bNqH4JMp5IBh4+kxwuMvE9efH0e/6f9LRR&#10;qS+f4rsnTwmNp6qHnxySUdNynvTJ+dfP/2U8pJyn9sny/+fPXaqp3vBgNDrPR5PjGpTbLiNI3FFK&#10;qFRNXIay8cuRZ+0Njc185Ft5Ic+SFkhahKhscmWyNtommU9JoJNJ4Kg0m4RMylhChCpH+sqkWLsr&#10;wAh4JB4TRiAkWcqASWc1SDKT56k0DwSP5JSRoQVilUw2SRSMi4JLIc8vtqKykZy+olYIEwGKGon9&#10;HDAyQDLffJayM6oliIog20yanAkKgYwqsp+KxJz7eUzgIAnFZRS3SgHBSis26EWAV66RvLyqI53c&#10;j/f6F2gICoGMxGcEYi+aumXitxxLWiOeL0MH1NxLUkZym5ZL7JMARvLzyhS1KdaEj5XMFGmHBEIn&#10;wcIBkfxMAXym79gp8DGfjA02k7ByrDkCWWnTWdFWWExEMD9vEGG53nYysjb5oqKQLwxjDDTlG1Be&#10;k4jhnTLEhW9Hvp2ldDRL65L0kclBt46AURPzZ/FNnUHFWw1NZjjCgmlHWGEb6+KhbUxCXtYmFGiC&#10;qSwqaGFo52nPZaI408BC2iVa/tz8XExxmI9x9rR2+aw8LS2oKS9EYUE2KsuoNmgJElPi4Be4kXai&#10;BQkhIUgPD0NNcR70pfmI8FmOrUsXImz5CuQEh6OzpBq6wlL0tNZj5/ZutHf3w29rGhxmL4LPxnW0&#10;JfW0H5UmyBAKqmleqSuqDQEJoSFBYbFSAhuBoko6RWCI7XmR7U6lcyCQJNir0moSUp2GInTRbior&#10;9fwcaYGSkdiSTFzsUru2Ao21pbSVuSgpyUUxv0dldRlqG6pQU1+JGkKimkqluqEUtY1lVJRF5EQF&#10;DO11/D2EIS4hCM3aSlpNLVVOHR2QzERZT9VTA622Vo31ktLQWC5KJlzNt1JQqEEFydXcXIWh4Tb0&#10;8g1y8CuBjBIiKg2mLKWornyq/A89BCzPSA85rjr9PQfIM+laLOkZFFlMP7L+osisBDK9iRx9xnVJ&#10;qSlJwL/7/imeEFySJ+bFpSornuz77hlhZ3r22U/eh8HPB9p5nqifSatENVM+wQM14xeiynIRyiyX&#10;ItdqIXIneNMmLWTFckeuBa2UzBZpYZqFoHjiQkLHnW9mJ1ZCWprnGfAknUOSxVzEWc1FEhVJEmER&#10;Om4O387SpO3C4oxkyzkqHWcGIZMtqkUy5pkRJCySWlNagwQyRTxf5lqSGQukZ7ApDwwVClWMGszI&#10;omIuss0irTqZ0hFOwUQUyEzkUBnIEAZJPCXTk8h8SKoXLov0ylVA4j5RIWpSfGkV4lKdw3uomQq4&#10;L2OkDGB83klP4jBUJTkqxiKxFsnrKzASOySpHngfgkLUjEAmlSommecIZCRvTAIBkWhhz9+DzEJA&#10;wFCdxHF/Ej+DxGWCrOzhaz4Bay0mYTPP83tpEvzs+b1Y0fxnzoDvSBusH22D5JVLoS/LIGSikJm8&#10;GknBiynni7Hzle3Y1tdFmc+KJgFSvok7m1mBmggaWqVeViZDYxYhoEF/VxmiwnwQtGUZurvKoW1O&#10;RmjQfGSnb6TKYYVrLcOrr/RjsF8HvUBG+pDoCK2OKiSmJmHyNHdMmM4XUT4rfwstOd/qtaxw7c0N&#10;MLISbVy3CluDN0HLitTT3AR9ZTmtEm0IIZTitx4Ja32QsGoVVttPR5ibN8LmL0T8el9U5xOErb3w&#10;8UvBlFnLsNzPH0ZCpkdatmiDBJoCT9VKJKBhkR650rmuQ1QK9ysFI7GYf4PMv0AjAFGDIEtYXqgZ&#10;k8pRnfae2yTTVCiikEq5LfNgEzT1MmdSI6pqqFQEEG1aaNuboDXWo7qlDDVaKpnWGjRoae962tFH&#10;4JdX5lPNpPO6arS3N9Di1WKo34jtQx1UigYMD/M8LvsH2zE43I0RcbGUeC06WqUySp0GesVmDNMu&#10;9fa04bOPP8aN67dx+epdXL31EFdu3MfVm/dw7dZ1XL99E9dv3MXlK7dxkUXy9l67/QDXbt7B5Ws3&#10;eOwWbon1uXVbsUhBRUFCpiwhRGSd5QnV0DOBCjEjsw8IWF4cU06L15pmLTBBSeSP/GeCHbD/j79B&#10;zTIP1M1yQaXDSlTYr0D1RC/UEShVY7xRZraEFd8b2VQssswx82CRXr1erHjuSB9D5UEV82Kak2yB&#10;g8RYqFTSxs1FgrULIgkbSfMQZyZ9ZJwRQrhEW8xGnCVtk8UspFPNpFKxZIwVNTOPSoYgkWECtEnS&#10;dC1xmTwLJ1qcmcgaRbhIZz0qGJVoikXSMWhUPxexPKZEU5KzVwLKMh+TmjmAcFH5dwkXNfcRS9JL&#10;rOyiWHjc1NVfoCCzCBA63JZWIEn6LevZVgQTz1PTqahiGiwpQxByCLhM3ksAI5ASsMg9UlXTtbQs&#10;mayRBIDFMskwghRCJI73SSBYkgmPuLGTEc0SR8sUz8+a8RLvw+sjrETB2GDjOFts4vOC+XtZa8PP&#10;4r8eW6ho1lDZbLWehBXjbbB4jj0SApYhaM4ULDMfg/ykJAzu2o7+znbTW7iZlai5HN0t5SrQKa1M&#10;ChRiJWinJGazeaMnEuM3oq+X1l+bjPiYpWiqT0ZvRxn6u+uxfRtVkb5CJYXqodox6mi9umoQn5yE&#10;ifZuGEfI5BIynXoDqqtLUSxjkirLYKQV2OS7AslpsZCpXQ3c18SXclVdGdpomSJXUsEEbkJ9bAzy&#10;1q5HqtdSxLl4ImbBQoSsWo3mhi74Bxdi9oLNWBMeg/auRvRRQUlv324WSWiuOuYZTJOuScc5meJE&#10;mqQ7CI6OVpPl+Rdg/g02ksRKWsq6JH+M7FO/E7FPAh8TWF7klBEVY2gqgZ5F+vC0EjDN0nTdplPT&#10;t2yWFKKRmxGWEIiIlGBEpIYgMiUCIVEhiI6PRQphnJqeiCI1YJT3JoBqKnPUJHSZaeHIzohEVlYM&#10;0jOi6YwSkZ6ZhBGR8QnQ6ltRU1NLeVmnmq96ezrpJbvx/kef4fiZy/j867P44ugl7D9yBYfP3MKB&#10;k5fwxbGz2Hf4JD49cESVvYeOYe+BYzj4zTl8uv8oPtp7GF8cPImT567j2MmLOHXmEq7duIez56/h&#10;6InzOMv9Z87w2KnLOMV9p85fxZmL13GS6yfOXeFzL+HCpeu4dvUObtx8iKvXHuDypTu4c/MR7t3+&#10;Fg8fPcHjW5fxc/6iGjw90TZnCRoclqNi2nKUTFqAUiuqGetFqLFZRlXhRaVCyFjMV4FfaWUSGEjA&#10;NofKI4tKJYNKI8tG9jlTQcyiNZqNRAIlfvwcWiaqFVqhWBtnbLKegWCbWVQ3TkgkLFJ4LJnqJJVq&#10;RTVp857ZBI7EZPK5r5D3z6fSkWCw5NSV4GseFU0u76/GEI2iQuHzNNyWaWfVnNeEkUzxmjrakZWa&#10;EON+mR0yhTBIkWO8jywTCKYkiZEQHpLUW+ZbEvUhwBEwmWYVsCMcCBwWyc2rOtURRDJXkgBH7JQk&#10;JhdrJS1P6XKduSl9Q7osec8Unp9EyIg1kjmt06mkZA6l6NG0RYRRCuET/xLPoYJJtOS+8ZNUljuV&#10;zIrqazPLRvPpCKUaiyQo19A6ZdAuhS2Yg+WjR2CF5Vgst7OlXdqClAVL4T/CDOtHWaI0Khav7t5F&#10;VW1EqzS5EjIdrChGvp27WAn7WJm66kXR5BMctFMERrj/QpTkBPNvuBB1jTEoyNmM3rYsdLflUnVk&#10;o7vHgL6eer7JqR7ay9BKG9JnqENKQiqsJ7pg/AwP5JXVQG/Qoq62XHWua6ipQFVRAYI3rENRTgZa&#10;G2pQX5KnBkXWV1NVNVYiYZMPckP8UceKmLFmA/J9/JG2iIpsw3roaitgbB/A8k3pmLooAIFxyfwM&#10;LQRfhbI3EpPpEpvD0q1yGosF4n25X8YlyXon98sMkEqtECaqAx6BInljZK4luUaty36qH4nlqGlP&#10;JNBLRdIh1kZXroBjoJLR0fqYAroS9K2GnhYwPi0e64L8sDbED/VdzXj703fwm7//Fj956+csv8KP&#10;3/oNfv6X/0SdrgyanESKEyohaXKn6vnd73+Dv739Z7zN8ue//BF//tPv8cc//Q6/+s0vMCIlOxP6&#10;dgNqaitRWV4Mg76JgDGge7ATf/nvd/H12Yv4hJB5/8AZ7D91DfuOX8JnBMze46fx2dHj2HfsOL48&#10;dRr7j5/AJwcPY9/XJ1lOETqncODEBZy8eBPHzl0iOK7i0rWHOH/lPs5eJGwuPsDpc/dw+sJdHr+G&#10;44TLmSu3cPryLZy6fAPHL1zGOS5FJV25+YDXPsC5i1RVV+7h4sVbuHHnHu6ePw595BbUurhDO20B&#10;Ksd7oGTKQuRN8FStSRUES4UlbZKFF0rGU9HQEuXJAEgrmXKWqoVqJdeGCoaASbMgXAiMzDGs7KNn&#10;seISIoRMHMEilT155AyEj5+N9eMdCBoHRFLBJBAyCbwugZBRCayoWMRuCVCkOVsCwGqaWqVIxE7N&#10;5n6qF6oasU6SYzeTsJD5rFMFLtxON5tNezILSYRKEhWNTFcrM0dKdn+BTwrPSeZSShIhlUQlkqgs&#10;DdWLQEGgItuERNJIW96TsCBgFDQIojSeI4mlUqQQEtL/RdkrmaJETcJG9fM8naZMEJdsZkdY2RJw&#10;VC0Ekcx7LdPSJhIo8TyWzPslElQJVFgyO2TcWALGeiIhPAnJVgQRAePH+6wxt0OgxRSEj5mI9WPH&#10;IdjbHZFLXbFmohk2z6LS2rABGcvWYhPPC+M5gTa2yAnYgh193RggZAx8A8tbXiqlBGslFtOjpwqQ&#10;fiAtGloeiT8UI9J/GWqLYjHQX4yi8i3IoVUa6pBpROIQvMWH8t1IlUOISIynlX/vDQUY0NUjJS4F&#10;NlOk9Wgx4jNykK3JRAVBom+spR1oRG11GQLXr0V1sQRc61VKhPqyPDSxbNPXoyAqEIVhVDJJ8fwu&#10;m5G90g/xXiuQGhiIPqMWra3dWLQhCVaua+AXHIGhXq0awCmBWTVcgvZGmqm7BSjKAomCkdiMDKcw&#10;xVeUOlGWSEAk+0qoXsr+Vbpby9VSzaskyobFlDScCqa5jMvnNkxUob4Wzc31aKEVbOFSTwdTWFGI&#10;7Io8aGqL8cYff45rz27gwsPzOHztCA7dOI5z3L767CaM/Q1IS44gK6pRVpOGPT/c8dxX/K9/RsSn&#10;JqBvqAflFUWIiQlVXYd7h1vR0tGAv+/9CAfOXMSnx65i74lb+PTENeylKjkoeX3PXsKBcxdx/MYN&#10;NXvkKZYTN2/h2JWbOEEwHOU5p7g8QTVy/OJVnLxMyNy+j4t3HuDCrfs4d52wuSazR8pUtY9w5vpd&#10;nLsphRDhOZfuPcAVWrDLd1juPcHVe9/h2v3vcP3eM1y580QlOL9z5gQaA/xQPWsedA4L0CBN1pM8&#10;UUC7VESgFI6ah6IxBMtYmVHAk5XfHflUOAXjPNUkbdJ8nTfejWrGhRXQiUqEQCBkJEdvloDDeg7i&#10;bahkuC+J6iFowmysnuCA9eMcEGY1C1GERpQ5YWPpjCSCJZXQkdiM3EPBiiWL+wQykp4zkwBRU5EQ&#10;FLLM5na2HBflNFbUk8CNS6oFqcQJVBACEFNiKMnd4qAURSLtVTLvkWLmqMYNxY8SlUEVYy62Rs5n&#10;4XXSvKyUCSt5kqgXC15PiEhKBgnOJkr6BsInWRTPSNk2xVSSLUwgEkBJAiqVlIrPlqlwU+TZfJ4o&#10;mBhapa2jreE30hJbqE5CLO0RQejE8XlploSi5XSEmU3BBtohnwkTscFqPELNJmLjS5ZYOZOQ27IK&#10;Gr8VSFjogYApDthIuxXCZ0dSDfmYWWHDfHds7+7Arv5OtNEeGVkBjQRLT0cBkpNWobw8HEYCpI1K&#10;xdBaQMWRR7WxivYmE31d+Sgq3gptfSp29hWjINsfsdH+eOWVPgwNULFrNTC2SQUswkBrPeKjE2A1&#10;xRVTnBYhp4hv6MYaNNbQEsncQ3z5lhRqsMlvLTKzUlTLiba+ErW5mSiNj0Z3YQEqokNRFLoZ9fFx&#10;aIiKR21AOJK8lqEgPAJ9rU1UDG2YvzISYx2XYl1AMLb16dDTXkVwis0hFETJaGVubhNEpE+MdKJT&#10;ACKIxAqpEdTPYSPxFlEuCipcCmB62ir+td2lJ3hYZL1d1I2WFlOUDp9j4HfW0XK2GpoUQPWEjLQS&#10;FZMBqfnpyCrT4Ed//KlK63D82kHW+Y+x//wXOH7nNA6ePYjqhjykEzKtumo1fODlH2wz0eR7U+xV&#10;ohoq3qr+e4oRMQlxGNw2hIrKUsTFk07tjTCSsk0djXhv/35C5gY+OHQdH3x9C+9/fRWfnbyOr87e&#10;xodfn8H7h05g36nz+PzUBS4v4IvTtFaidL65gA+/PEU7dR5f0mZ9fvgMvjxxEscuXcLh8xfw1ckz&#10;OHTmAg4TVN9Q4RymbTpw4hIOnbqCg7RiB08RYFRBB3i/g2eucXkNB0/fZLmBA1RTXxy7iHME2P63&#10;/4qSxUtQ5+gOPZVMw3hPlEygmplM2FCxFI6ZhzJlkzyQPdZVLXPMCBWzeQoyanI2USCEQTohkEVQ&#10;5NDu5I7hkqokVVSKqBuLeSrAu5lKZonNVKwdNwMhNk6IoJqJYEWP57EEwiGJ62kET/pYFgEO7ykl&#10;lTARSIkqyTJ3JIhkDiQqFKoRUTApI1l5qWySeDyBqkCmbRUVkMRKm8BKmiwgYKV+0ZqTTLCIglEq&#10;husJXCYQJokSjBVbQ8gkieogqCR2omZo5LqaKlYgYuWA+LFTVFFKhLCRsUcJVCZxfJ4olHiqoETC&#10;R8ATTzAlEBqJVjO5Pl1NMRtiNplqYzKi3FwQ7jkXq6dOwnIba6weZYHAkRMRSxAlSv8XqqKN0qpk&#10;PQ7rzccTIPYIoJVa5jAR6REbEeLlgjXjbLDZbALVoQOVji2irezgaz0B6cFBeOOVnXhloFMNYpTx&#10;SxJ76WjNQlqGDyITFqK4Nggt7Sno6KKtqSpAkJ8vwZBN9VOIzAx/pMf7oygzAKlxq9BuqMLLu3vR&#10;rpfOaTlo5VICyn1tDYiKjIe57TxMnr0QRRUm9dJUVYKWKkKmrAj5eRnwlbmtk2NVdgIjFU5eaCgi&#10;5i9AmDP/PlYsQ11SNOriYqChXSpZvRE5y9agJimFdqwRDXU6zF0SDOs5K7E1IhrbevVUMlWs+KI6&#10;CBGCRHrtdj0HiYyYlib2Lqot2e5uFWC8UDCmIG93a4UCi7JIvE4goooClQlK0glPMgrKgEkBk8Sv&#10;WgkzgYxOWwu9FIFMmx6lFcXILc9DZmkWXv3ly7j04BQOnvsEhy58iiM3DuLw9cP46OCHqODvtyA7&#10;kRCsRXUtz31tWKjCIvFUgkUacFQDjczy+gQjYhPj0T/Qj7KyYiQlxsDQ1ozu/nYYaJne2/s5VcYT&#10;HDp7H4fOPcKh8w/w1RlRKo9YHuLrCze57xoOX7pJVUO1c/Q89glUjl7GJwfOYt+h8zjG80+ev42T&#10;F+7g1MX7XL+PE7zP0dN3cej4LbU8fuE2LRPPu3gHR8/dwDdnruLQycsE0VUco0U6zmuPnb+LrwkZ&#10;uf++I+dx6cIN/K5/G/KdXFE/zQ0tU7wIGSoYK1cUTpiPMgKn2NwN5dZeKKR6ERWjMWMx57qFdLoT&#10;heJEIBAEBMuLmQdkKlrNGBmHNIdqgJaJlkpsUDzVyCZCZvm46VhnNZ1v7VnKMkUSLHEWsxFPeCQQ&#10;HkkSCKayEWUkyiSZxxMJj0RCRuyNWI00npc61lFZH7FIkl0vntYogeclWRA0tDUJllQLVqzcFlL5&#10;7XlcmoYJD4JE4JLAShxPkMi943m/OPMZtCrTVeVOElARNGqCexYBjHSOU3ZGVA0/v4AjnpZIVI2o&#10;G4GNwCVaOtZxO5bKRq4VxRLK/aIwoqxnIJowE7WyyXwi1o6fgIKwAAxRhreUJ6I4LRBJ6xfD33Eq&#10;Vo80RyiBkmjvggCCeTUVzCZRPiMnYc1oS2zymovEAB8stTaHn81EhJhPQcTzzxdNW7WSQEoNCTV1&#10;0hzsQr+xDobGXPR2FKGrPQf1TTEIjfVASoEPag0x6O0uhq6ekNnsg+a6LPR2arjuiYTwtWhrSEdv&#10;ez76e1ow1N+KTsnCqMtCe6tAJo+QaUR4aAxGTZqLmR6rUFZdD11THRrLCtAkIYTmWtTWlsJn/UoU&#10;F/Ez6LToKClH/vpAFNMWpcxbiGgPKmT+LgwZqSjfEIA875VI81yC8pg4BZnGRj3mLg/BBHcfBBMy&#10;A51NBEilUjIKGKJoBA5UGQIIUS6yX2IxAhwJ7KptwkiAI8qlt71SQeYFUF5ARt2TikaldeD5Ukyt&#10;S6bOea2yLYnEJSteazPXm9WwgaKSQmiKqVKKM/DD3/wAJwmWQxc+xLHr+wiZr3D4xiF8cvgjlFZm&#10;oDQ/Da0tNaisSsebP9ljUjIEygvISOONtBrLBAEjUjIT+BbQo5zeMj2FkNHWqcGQHd1a/P39t3D+&#10;2jmcv3mFFoYguHgJR6hETl25jtPXpFzBmRsyi+RFfHPpDPafPIZ93xzB/mPHceD4SQLkLC5eu4Yb&#10;t2/h1t3HuPsQeECfc4/L23eBG7e+x5373OY+OiM8eEIL9PAZ178D/6dmm7z7+Hu1/+FTHme59uAZ&#10;7kjr+TPgJ7UGaCY7Quvgidrx7qgmTMoneKKIkCmxmQ9Je1ks/WGoXqQDXp6FF5XKfFoUmdfa1Ewt&#10;wwoEMBksaRK8JVxkOtrsMbRLhEyCtDKZuSCO6wHjnfnWdUQArVIkISItTLFSRIGwoidYUNUQEskE&#10;TrJSJWJ7JBUCtwmlFEsnpXRSxBKxpHA9mbBJpKKJ41s/0XI2yyzE0vbEsPLHsOLFiqqgcognYKTC&#10;m9TKNCoNQkiWtDBRtDLRvD6GJVbiJWKtqIZU3ERAw2ulyDzUokLief8EHhfIJFDNCGQSJUg7lipC&#10;FA6PS8tRLEs0zwtjxQ9Xn0kUEK/lMpyWxtfMGutnOiA/cgOqS0NQ3xwBfWcyDJ0ZyIpYDX+HyUrF&#10;+BEu6wnL4HEzsXX0JCwda4Ety6gAli/AWksbBFpORijvHymxHaqtWEJsrdUURG/chAGVJK2PcGlk&#10;ZZPm12yqmSx0d+awUgQgNNEDqXmrUV0RCm1tKrZsXoTm5nTUV0cgOX4l4UQ7RCh1tmZgz04Z3NuO&#10;lrokSBKr7i6phAXopZIJDo7CiPEumEXIlFTUQNtQA0N1KVprK/hc6UeWh02BG1FfWoTtjS0o3RSC&#10;TM9VqPcJQvHidYj29EKU71JURIWhYt1mNPhuQtp8Wq8tQYRYM2rqmuG0ZAusXVchNDoGgwIZQyVh&#10;IHGUUjVQs4fw6GoRkAhEZGYBU9zFZI9MEJH9PW0yuNIEmhdxmBdFgsIKMjwuLVAClDYujbpyFZ9p&#10;1RZAS0Wjk/m0dTWqZam5mZBp60BBSQmSstIJmSz84Z+/wzeXP8fRG5/h1L39+ObmFzh88yDe/fxv&#10;yC2KR01pLp/TiLLKVPzyN68rxnz/3WPCRaaPNkHG1CXlGUb0DLXC2NWE4SHJfWpEZ1sTdg73oL9f&#10;D01BJMpqKUUHq2Hor4O2uxGdw50Y2DWAziEj+nZ3YuebQxh4tRu9L3dg238MsAxh2w+G8fLrkjj8&#10;NfzsF6/hJz/bg59Rfv3hTz/FH//8C/zpL/+Jv73zR7z3/tt4/8N38eGnH+CjvR/h868+x/6DX+Cr&#10;r7/AoSNf4cjJQzh29giOnvoGJ08dxclzx3Hk7FGcu0Cv+OlnaNsaiRJbF9RPdkfDxAWoGeeNigkL&#10;UErLVEA7VECQFBM80qokNklDwIiikX4yOYSOzGMt45dEyaRQqaTR2oi6yRwtwVraJe6Plf1mc/nH&#10;T7tkPRtrrGYglIBJpEWK5zKBoIgTmBAaCeaiKKabtkXVcF/ic4UjRdYFOKI+FHgIKDknnnBQgLJ0&#10;RAztiFTsWFqHGCkCBFbqZCsqHx4XaxQ3SkAjsRhWSEJGWmwiuT+Gz48lcMRyKcCImlGAMcVQEnmv&#10;2DG0RNxO4r1lXxzBk0DAxI2azGMsAh55Jo/FEiiRfHbkc8DE0YoljLBTNiyeEAyymIw1luOxxn48&#10;4gM9kZW7ChnVa1E8EIHBV8qgifSBp9lLWDbWBqvMCRuCY5P5BHhbWyFqow8ivL2xbqRkz7NDGH+v&#10;IfzcMbR/omh8CLzy1Gxs2z6EXskCQGXd1iyzLErLiYxWziQkspGcsQoBwc60SFE8ngV/vwWsOJko&#10;KdxE8ARTLWSwwsXz3GT09xXT9oQgLMgDhqZk/q3TNkkLFd/oWwQyE13g7OWL2oYWtDbWUJ0VQF9T&#10;QShVID8/E9HRoeinivlhcysKl29EkbcvSr3WoMBrNcoCt6BZk4aC4C3IWbIKLesCkeO9nJYqjEAx&#10;oLSqAdO9N8FizhLEpiRjW5+eQBDISOykhKAjNAQQ0tysQFPKpSiu/1EoApH/M1hkvUIVUTSyX0FJ&#10;FI9AiqWN261aacYuVU3dAhkd76nXV6KF31tnaFZdWHS6NhSVVyCvshRFDRX45Tu/wlfn9uLQpU8I&#10;mS/xORXNF5f24df/9Z/IzI1BLX83bRQkVdWZ+NPbv1SQkamNnj59gsePn+Dhwye4//AR7j14gBHa&#10;9gZCRo/evg50d7Txw+mwUzLcdetQVJqCckLG0FMCfW8NdL385fe1obXHCB1/cfoeHVr7tWjpbUDr&#10;UAsMg1q0DbehrZ+Fx2UkZjcVUbuxBm3txdDq8tAk40VkACV/Ma2kd5uxEjr+MupJ1wb+klu4T8tf&#10;uJZ+tIFvmSp9HqrqM1FXkYzi6kRoKumJ6zKgzYxEIb1wy6zFqLVdgPpxC1A3fjFKreerTHWFVm7I&#10;J0g0YyRrnQfXRdG4QvK+CHRyLd2RwfV0WqO0UbQ3hEk2lYwEfCV4m0o1kzRaWo/mUG048w0/G/6s&#10;6OtYGcJpb1LMnKhYqGJG03oQGqkSJBZYECbxBEYsK0sMK77Yp1RrZ7U/WpSHwOc5aOIJhFhWZoGK&#10;nBstgCGkYqiGYqhoogmlKIIjmscSeB9RQnGESwzVSgyfK/NGx/J+sYRPFK+R62MEALxv/CgeGynq&#10;h3Bg5VXqRWAxinaIoEkQ2yTg4HrsaKqGkZP52aaomI0Ef+MJIflcESyhVDrhBEEkVU447U4Ul9FU&#10;G+FUJ1sm2mPlGGussbNFRvhqFFUGIFu/CTlcpsevwxbJvWJjBjcrcyyxscIyKzN42Y5DlJ8vQua6&#10;I+ClSYiwdMAWKqMAPjeS3yWMCsqXtq0qNRevvvoDSM6jHUM9GKAiMNaZAqQyWLK/U97wGcjP8qf9&#10;KEK3sRqbA9ajrCINebl+aKmPYSVLQGd3PBp1m5GVvxChka7QaPypjKQlh5Bp5P3aW+AXHEnIzIX7&#10;ok2or9dDX1+NlupiKqJiNNVVIjsjGcmJUWgoLEBJUCQKVvihaOEaFHosQ7qrN8r8t+DnXd0oCwtD&#10;9vJVVDJ8ntdSVBIow92dKKjVYvqizRg3yxuR8XEEngw4rEG3gksxVYzJMim4NBWi+3ng1mSVCCHW&#10;C7FHpqlNSgkVsUpVCjSy/i/r9BwyMli0k0XmXTLSakl/GgFPJ89p5TVNBFmzrgEt2iYqmSa06PQo&#10;q6tFtUGLEn0D3vjTz/HJNx/jq1Of4rNj/8AnJ97H0btH8ft3/4D0rGjUV8p4KCohguvd9/6iQjL3&#10;79/Hg4cPcefOXdy4eQs3b9/BzVu3MSI4civ0bS20SyWqa3BXB8FAOBgohT7+9H18j8e4cvc6zt68&#10;juO0SYfPXsbRS9dx5OIVHDp3FgfOnsDXF07hOC3TwYunsf/MCXxxVPrMfI2DXx/BydOncfbCWVyl&#10;7bpw4RguXz6L8xfOcP9xnDh9AgcPH8DnVC8fffEZPvz8M7z38Ud476MPqHD+ib998Df816d/xz8/&#10;eAcfvPMXvP33P+C37/6Gx97Gb/s7UDx7PuqneaN5+nI0T16MSlqjItqfUgKmmFZIZgvIF8tk5Ylc&#10;SckgiaWoXjRUJtLpLoMlneeIVcq0lORUs1R8JMPcFKtJHk2lIR3xzGYjihXcz2Ym1lo7IESsDc+T&#10;GIpJtVCxKEvE8wmDeBaBglI3AhVZ5/E4qg6T0uA16jqCQqBCixDFCi+AiSZUosxnqC75kQSHQCaS&#10;UIkiUGJ4vcRdEiwJIV4TJ8qF50XxukiWKFEfVAEJ8gwBmrJTYn0krsNjomIImugxJljEW8rzeW+q&#10;nUiCJpZWSvq+CPhiuT+UQArjvmDathBLO0RYiXXiOre3Wthik9lE+FuLJbLHUnMrLJ86DltXz0a+&#10;ZjOKcrYgfstyZEWzssWFIDUiECudp2LBuDFwsRyN4LXLEO7hCb+XbHg/O2xRKkdal/hZaK/WcT09&#10;MAxvvvZD1FWXEyJ67KSaaW+QQYPSozUPrc05Kkajr0+BJm0jqspSEBrmh6TUQOQXbmblTGFFTkVl&#10;/WbkV65GfLoHwgmZjrZ0Vuo8DBhK0NFE5dDagvVBUXjJ1gMLVmxFWkoO8jPT0FxTiub6ShUYTYiL&#10;REpyPGK3bsEi22mIcl+M3KVrULLUB1Fz3FC+NQRv7diFUklCvnAp6nz4OeZ5oTFHg+29vcitaMZU&#10;Dz/Yz13Nz5eK3s5mlQK0ixVfWpd6WgkYgqBLVAuVRw9BIJAxtSiZmqr/3RoJVGQpUDLZJ5Oi6dCZ&#10;mvrFhkmnPll2Gvgy531Mnfmk+Zovcl0FGmUUtlZyxTTB0GpAeV0VShurUdXejF+yrn1EyLz72Vv4&#10;6vReHLl8EEevH8Vf338LKakhaKgQFViLFj7jo73/kP62ePD4W9x7+AC379/D7Xt3uSRsbt8ytS41&#10;kmRl5WVoampAe4eeKqSFRceL9+LS9fv46sRVfPrNRXz49QXsPXYVn524hM9OXuDyLPaeOoXPz57B&#10;lxcv4NNTJ/HR0RM87xg++OoIvjx6Dueu3cGdR0/VxPky9exTEu/G7Qe49+g73H74HU5dvIHjF6/h&#10;5OXbOHf9AU5evI3Tl+7gzOU7OH75Gm4+Hz6gvgV/JBxD94e/DQygwnEBqid5ESKuqLB0Qy2tUrmM&#10;W7KmTSJkVJqFsXNQIH1iqFYkRaZAJkcGQ0rshedkmlPJSN8UaRWifZEWoGSqBWlxkliNtC7FEiIR&#10;4+Zgnc10+LKEWNEi8dxEKWKJxhIgVA4JhI8oFVEXiYRSMouoHAUiniMKJp6QEMWjrBNhEW8xg+cT&#10;MFQOcTYE1HgnAm0mQqlIwgUAXI/iPaIImAgqkyiJsfDNH0lQCBzC+daXN7/MbxRDkMRzmczrxC6J&#10;UhGrJPEVWRfIiAKJthQbRJBYz6Qqk+dMpRKajrBR9ggdaYdwXhNFGIXwGWEWU1nx7RBsMQWhlrJO&#10;wBA4AYSCn+VkrKf9WWduC/8JM+BjMxFeo0cgwHkmCgI3ImyJF1wmWyMjRUb6lyMtmuBZuxxr585E&#10;gI83Nrs4qcn1gwisAItJCLCZQkUzic+chJUjLRC6bDV+tOdl5Kckwcg//leGO9AucZlG/oHTSnS2&#10;SjAzj2/9XCqSdKQn+2PVGlds2OyJkrIQDFCtlJduRYpmBRJzVyAoyhV1tZHoNWrQ2aRBVyOtEj9X&#10;u6EFG0LiMHr6EixbE46qigYCphKN1aWory1HPdeDg2h/crMIAwN0xSUI9lyItXaE+xx3pC1dCY3v&#10;Bhjik5G/bA1VTCCqlvgi2XUhqtMzsL2nH/nlekz3CMTUOTw3OweDXc2EQcVzyJhiLf/ev0XKi1ai&#10;F4D5d8i8sEcv1kXVSOluJXyelw6ZxF9ZMkKGykVamNoIoVaZJUFfRdBIqodaAoYOpF0PTZEGmtJc&#10;1Bqb8Ov//hO+OLEfRy8exsU753D0AgXDlVP47Z9/jqRECpNaSRRWTUVUiIPf7MUTiaHef0a4PFXL&#10;Oyy37n2LqzfuY0RKRjq0Bj3/UUp5AW2PUYv+oQ60drXgv95/D18dv4KPDl7E3/Yew3uHTuODIxfx&#10;zyNn8OHJs9h34SK+vHoZn1Gp7L1wDp9QtXx47Dje/eoQ3vr0c/xz/9c4ev4abjygRyNkpNz/9imu&#10;3bqPq7e/Va1I+745i/2nLqrm6kOnr+PLYxex/9gF7D96Hl8cP4Mj126oDyt0kYn5pX/M7evXoA+K&#10;QNmU+dDPWKliMKWETLmySnNVJroiAqTE2g15VCt55nNYXJA9WvLvuijIiJJ5EfhNlT4qhEA6QZMm&#10;ioSQSRnjyPU5iCOAIgmEYFb+FXzjrmIJspama8LDahaVgMRJJNgrsZnpSCSARMnEECzRYqUIoRQr&#10;5+ewIYh4nVgjUSFxBIxYElEgAhlpwo20oNKw4jnyDFZ8gY3EW8QKRRICUQRGIkEXZ0VI8Fy5Nkpa&#10;g7guAdN4FlEt8QRKEkGhAr6yTtUiS2kijqEai7GW5mW5P0HF54Tzs4SLIqJ6CudnkkBvKO1LMIES&#10;RiiF8b7BhM5WKpkgwmYrVc0mAmeDxWTayGnYoJqq7bHRmlZn7CT48tjqiQ6YPnIs/NauwY6dgyjL&#10;zoC/myvSNq1FUrgfVk6fAt9R5gi0nAg/8/GEjC0hM4GQmQifsdZI2uCP377+OiqpKtqqy7Bb/i5b&#10;ymCoz4exIZ+Vh5XzeZ5eaT0a6CtDdn4QvJfYobYukZWumKpkLVasdYDvZlc0aDXYNljHiih2hLai&#10;vpDKSIKjzfANjMRIO2+sXBMKXaMBLbWVaCBkmmTwcHEegrZsQl0dbb+uGUPGNnRX1yB86XL4Tp+F&#10;5EXLkeC5CJFOrshbsBJlC2gbPVYgZf5iFCXEY8/wdmQVNmHKXH9MmbkExbm52NbdpKxMl4KHKZgr&#10;QFE2iYBRgx0FOv8GGIGJbKvznm+/ONbbXq0g00WgCFReFAGN5POVIQWqJzG32wmZNmldUh3yatBB&#10;9yK5b2ITIpFblAVDrx7vfPouLtw6x7p7BdfuXGS5xPf8Y/zxL79AfLQfoV5JJUlQGQpx7cZx9eqX&#10;H9ECMuznO8hU04/x+Mm3GJGmyVCTbZeWFZNqDXxYKzp7SLbuZtqV93Dw9DUqk/N458uv8dcvD+Iv&#10;+77Gp7RM7584hXcPf4MPT53AJ2dO4rNzZ/DRieME0GH849Ah/P3LA/jsyHGcvnoHtx4+U3B4+IyQ&#10;ePoMj/lJLt18QFt1DvuOEyoEzJcnL2PvEQKHgPmSKunL0+dx8OxFfH7qLE5cuopnT77HI14vo5eu&#10;HD+O2lW+qLFzR7P9QpSMm48yGw9UjPNWnfAkWbfEZIpt5hMqMouAM/IsCBSqmazR0nJkgoyomExa&#10;J9WyRJhIk7LqDGdBFTLWCYmjZyGJ8Im2dMTmcTOxgm/c1Xxrb7HiW582Jdp6NmIIFAFNio0zKzzV&#10;As+Vlp5ogQlBIvYnlsdF3UhgN15iLazQMdKZj5U8gkCQZuEYVvRY3jeO6kIURhTPiSBYIqhyYlj5&#10;43hu/HM1IkomgaCIY8WX1qLosdIKRJiw8sexxBAEsYSJKjwWJS1HPFfOCx81WZ0rz43g/cLGTuOS&#10;6owwC+G9RNWE8rwwllABKq1ROAEi4NnK+20ZK1bJnjCYis0CGbNJVDJ22EDwraMSWSvAsLTHOl6z&#10;nArIYzzhtNEfw709aC2vhMtoc3hNskFK5GYEeM3D6tEW2GQ1UWXS22xpy+dN4vMmYa3FeGRvCcLv&#10;3vgP1GQLZCqwe3sPbTzf0LQ4vXwrG5sknUEBDE2S5S4bw4OlKK2KwLoNc2BsLcJQXx0yM/2Rmr6R&#10;L9Ai7NrZx/1VKgF3j7EWb+zpQZeWb3VtHdZtDsUIGxes9tnKN7QODZUl0DZVobW1CQFbNiI7I4UV&#10;VKvyzDRWlaOjuRHDksyppBwJy1chduESRHsvRiiVTfhsN0Q7e2KDwyxkRoZgW/8AknJqMN5xLabN&#10;XoaKgjxCpl4pFVEyEivpJjCU9aG9EdCIqpEJ2F5ARYrEZf6nZUksk2lblJDEZSQ+I6VDWSXaJl7f&#10;zuWL1BFyD7nfC9C0Gxq5lHwwzWpkeUWFpHag4qGTeePHL+O3f/wZ/vCnX+BPf/4l3vrrr/H3f/wZ&#10;fQMGJMVtQnNlPu1XJRVQPv7+3z/DJ5++hY8++y0+/OQ3XP899u6jEvr8bXy1/78wIqsoG436BjXM&#10;W0d/1mlsQV+PHh09Orzz0QeUSbdVp7t/HD6Ifxz5Gh+dvIh9565h77nL+Pj0OXzICv/B0aO0SoTM&#10;0eP46MhRfPDNN3j/6yPYf+Iczl69T3v0DA+eSRP0d5RV39MqPcERgmX/8Uv45BvarmPnacd4r69O&#10;4OAp6YBHyJw5Q8BdwL6T57h9HjfvPCBHTT9H/vsDtK3fgBaH+Wi09UTZJE8qGHeCZiGKrL1oiVxp&#10;jeYiR9QKVYuGgNFILGasKyFD6yT9YMwk6CtN1oSPgEZalaQDnYUzUsydaWdkTJILkqloJD4iOVFW&#10;W9ur3r4CmRCqjVBamUilSAgaC0cqCioCFgnCxlhJMHYGIrkdLUASsPD8aB6L5HqUtSPCrRyUYoix&#10;4T0Ijnjpv8LrpFUpkhCQeEysJa9jJY6TZmaeG0cQSOxEiqyrYK4CyWQCisdtaL2oPqT5W/bJUlkr&#10;Xh9JZRIl66OlyDlikWiXCEcFmrG2BMxkfiY7RPL7Bo+ZjCBuB3E7kOAK5HIr9wfyOYFUUgF8jj+h&#10;u5b7fcfx9zNuEi3TePhaTcZKa1ssnWAHF6txmGNvj+qiAgw1NWO1nQPcrC0Q4r8Kwcs8sWI0lY7V&#10;JGwkYLZQEYXz/uEE16rRlohb64uf7tmG4uQYtJSW4uU9QzC0U97XFaKvkW962h1pgm7TZ2Ggqwg1&#10;BExw+HxCwRPa2lykpW5CUtJKdNM27eg3YNdgP4FCG0TI7N7djTd/MIgeGUlMy7BqzUaM5Etj7dog&#10;aOvELlEx8U2vyUtHSHgAGuvK0VZfr3oAt+kaCKpaqqBG9LW0YqCuDrXZ6ciIDkNGRBhywsKgCY9A&#10;XnQU6vMz0dvVjZS8elhP98FUx8WqZWZHT51JrYiiktYgCdISBAIZKS8gI2CQ/VJeKB5TELgCfcbK&#10;f5UXKkdBiMc6WqlceI1RYj0qWbo8q4ilWIFNrFpLAyHKOm/QNqGJ30evk/hMLRrqSwnVOCTGByMx&#10;IRgJ8VsRF7sZoaFrCexolBYnorEyF4M9cn7y/8HWW4DHdZ3b345RzMyyZAssyyCyWLKYmZmZcTTS&#10;jJjR7EADbdpbvG1vbxmSNg20aRicOIljO47jmOI4nDbrW+8Zu73P//n8eD/nzJlDM5r9O2u9e+93&#10;o7IiEiVFUcgrCEFOTjCKCyJRURyPsvx4FGfHEDIdjdDOkGID9J4qScE3geWlSUzOqfGHp/+KVwmU&#10;3/3jFfzh1ZfxNBXL0xcv46lz7+FplqdoZ548ew6Pv/IGnnnzPJ5+8xz+Tig8I+Oa3iYkqEQk5nL1&#10;xmf4+IuvqEQIGUqRD27cwss89pULVwiYSzyO5bULeIZ2TDrgvU6L9Qoh9tqFy3j+/Pt8fRnXbnyk&#10;HCsdlX957xH0eHmh384HKkt/9MswAkKkg6BpkSZqgqOV9qmJIGmmWmm9k36hma8bCZY6pYnaQwn8&#10;6oK/O1G5xQ0ykrpymxvVi8wltJOQ8aCaceMT3QXRRo4INbFHDCtYGiGQRVBkCWSoTnJ3ECa0NAVc&#10;V2IoAhZpXaL1yqOCUVqICCEBjAR1pUJLvCWHAMk3FPjIvoQKYZFDcOTLa24XuCmtTVQv0pxcJKqG&#10;iqOAFqeANkkJ/so5xG6xohfy3hQrxMqq9LPR53aBC0uedNeXDnU8lxybx+soMRhCRu4nV+6baiqH&#10;xwlksqlSUraZKwFfgWG6qBeWZKqUZCMCxtAWCXwvzpSqxcQaoabmCDI1RYipGb8nSwQZmWMfoeOi&#10;b4ggXx+cXl/ByqgK4a6u8NTbjtSQ/SiMDCaYTJDKc2TQ7mVSLaUTdOlbTBC5SR8F4WH47kOn0Fae&#10;h56GWiWr4vSMClMj9VhW0/JIyoeJJizPt6GrLx3ZpT4orTmI/f6WOODDv2VZMhbm+PSeY8WdG8aJ&#10;ozOsUFQ/rNCPfvskVrhNpnqdGh9GQFgMNpt5IComDaOEzNSojFfqQWhYMNrbZPDlIMHSwcrYg1Eq&#10;n2G15FCRDoKjVFVjWJ8eJ+gmsb42i8WFCboBWqolXZeQmdkJFFX3w9A+DJYufkqftGPLfKCLupAW&#10;JVZ6ZUmgiIpZImCWxDYpCkZUiwBE+tEQILz3JUJjZVbXGU8Aszo3qCgZXVyGS0XhyDGEFfdd5L7S&#10;qU+OleUCzzc7PoA+wq67sxV9fV20l/2oqamko2nD8vIUfvmL7+OJv/wWf33it3j8sf/Fn//8Czz3&#10;3J9w6vgCSouSqWIklkU1RIj949lf4+WXnsALL/0FLzz/OJ7/x2N4/tnH8PenH8OTf/0DNtW2NkJF&#10;gg1I6sApWqUF+t6pEQUyf/zbU3iW8PjNsy/jty+/jMfPvslyjnbpMv5KkPzhZbFGZ/Hk67ROz7+u&#10;LJ956z08++77BMc7tD9v451L9HQ3PsFnVDBffCNujVbp+k089dLreOLlN/D4S2fx19epZKhqnn79&#10;AhXNeTz/NpUMAfQagfbqpau0T+dw8fL7dHnSFv8pHuIfpMXZBQPO+9BnuhcDkizcyJtqxkuxSy1U&#10;Mu2GvndalHS5diWRVBOtkgKaOzEZCexWEiKVtEaSRlMgU8HXpQRNMRVM4VYXSGKqNMIjjJU32Nie&#10;loAVgRU7m8DIEsBIUdQJKynXcwgXgUqegIdF4CLN0VJku1igbMJBsSlcLxCFw8pVQBDks4LnCBSU&#10;ym7P48VGCUSk3wwtE9cLCQQpxQI4vi+xGgFG/g6qD5ZsRbFIxzZdM3OObKPFEcgIgHK2UNls5mvu&#10;o4OKIyHqQAUjlogKSqwR4ZEpymK7OVJ3WCKTcEnnvaVQzSSyKApGicdY8fuwpIoxRxjhcsjMHCEE&#10;zCFjKwRRzewztYEbYbPH3R0zoyN45PhRJAbsh+vWexDhQYsZF4EIKwtaLmPaNStkEYBpvGaeiS3i&#10;t5mgIjoOP/7uI2gqykYHLdM6bcfc3AiWxhuxPNqCRW07QdEOrbocBZUB6NakoqIuEF6e+ggP8MNg&#10;dw1WF9VKnuqTJ+extq6mWm/C4uIA7j+9QgXTQUi0QKsZhF9gODZRXYZGJBFEk7RT0yihEikvKyVc&#10;hpWWpnE++VVDfRimZRoZlQAqldR4FeaHG7Ax1oPTM2osjvRhStWPaY1cV6Uk2ZbOrnkl3TCwC4Ot&#10;5z709rXhyILOLolNWiIoJDaj2BmqlyUNwaC9q2DELtEG0d4sSwyGoFAUzcz/jdUMcKmDjLxWFI1s&#10;Z5FpUeamJRaji+MoY5/GezA1NkBR0afMDzUiSado/7p7u9A/2IfF5RkC5Sm8+srzePbZp/DSy8/i&#10;3fNn8PnnN/DgfUcJ7zyqRyqeYZ57TsNaebc5RmqolK+U+I2MW/pKevzWtrdgYmEGI2P8QrQazMwI&#10;gScwtTCKXz/xOK3KFfz55bfwy3/8A795+UX88fW38Zcz7+AxgcubVCzSykSw/OUVgc27eOJ1Kpo3&#10;LuBJWqy/c7/3rn6E2599qVid219+ycsDN25/hmcIlydffhtPik2iknnx4g2C5ToVkADqAl7gdV9+&#10;9z28Rsi8cu5dfHD9QwVQt29cxJGuEnTu9IJ6ZzB6jH3Ra7xHaWFqM5DOd74KZNoImyaC424RyDRS&#10;wTTRGjVS3YiNkk54OvXijirC6O56GW1T8Q43VmY3FBnuZKVyRjCtUoCZLSJNpU+HDCtwRgZ/lJms&#10;+LmGrlQkrqywhA8r/V3oyOu76/+GEZd5tESKZeK+CjAEFqxgSssPK76oGwUUVDcCl1zaGcVy/Z9S&#10;wCIxIKVvjUBGAQ0hxWUerZe0IAlgMll5swVAAg+xS6JqaJVypAWJ+0msJUugx+uk8XrZBFGmoTWy&#10;DAU0MpzA5g5gdJYpiXBJoIqJ43sxBFGEvswOaY4YM0tEmFopNinIwBIBVDv7zJywy9QOljsMkJ2Q&#10;hJ8++h2UZ6TBdfMmBDhZoyYpGhE2PFbPiNcmzOR6/I4TDE0RttUQ7dn5+J//+h6q0lLRUlmszBq6&#10;MK/C7GgtNrQdWGHFWZltQ11NDAoqAjB3tBbVDYeQmboPY/2tSD0chL72KmXWyBPH57G0Qnk/3obj&#10;JyZx36llRSVIBZbpQDz3BhEy7oiITUdnWxcKM9NRW1KCCVokTX8Pxnp6oO6hVSM45mlJpsdLCahE&#10;TA4G48hwLo71VaKFFjDGyQndeUVYV2to5wg1NSv//BQy81qhZxUMO4+9GBzswPocXYOmjcqCQFAg&#10;oxuDJOkZVnhP83d6+AowpF/M4oT0hRGlIlDRWSadehE1M8DXuiIgUQLiAhmxTbRJYsUEQgpkJD4j&#10;CmRSN/J6XIYUTE9TYExjenaGDBjF6voy3jz7Oi5deg/vvnsO7126iKvXPsBHt67h0UceRnNTPW0S&#10;wTQ6QHAv4bMvbhNAX+DWR5/j9sef49atT3Hz1me49vFn+OCjTwQybZhYnIVmapzEXSRgFrjUYmx6&#10;CL/+8+O0KtepNt7C/zzzN/z+lVfwx9fewh9eegN/ePEMVYtYo/eoRM7hpYsfEja0PbQ/T565QMBc&#10;xIt878KVG/iIUPmMKub2VzrL9NnX3+BtWqLn3riEZ6hiHn+ZNotK5qWL1/HKezfw/LnLeJG26c3L&#10;V/AibdnLb53Dx5/fJmKA82eewRQ93+CufRhyPIg+k73oNPRW8rYoHfBEqVCxtOrTMolVYmnevpPb&#10;3HSgUVIv7EQNLZIybkmCvjKCmmpGrJIsywmZIj0J0LoSIq44zEofzMoSaGHPiuSAREp7icmkm7jQ&#10;OlGZEDjZrPRS8mTIAUGia60Ra3SnUNUo0BHIEE5iqyReU0hQSIe5fFoXpacvVVKJieSroRoSGyTq&#10;gpZLYj+ijJTz0Jplb+N2Hpe3jTDisQVip3iswEkGJRbS3omCydxmSaDJNkfaEFE3oooIIEJNlIP0&#10;g1ECwLSAqYROpjGXehYEiyWVmq5vTBrPk0RYJdHKJBI6iQRIIhVdgrEtYo3NcZhwOWxqjUgqmFDC&#10;KYggOsDj9hJYuwys4bDdCIEeXji9uAxtZyf2mBrBz9oEJXGhOOxqj0haqkQ9MySZ2Cijtffp68FP&#10;zwANuQX40cPfRn12DhpKc5XpcZaXR/kUrsIqK+gKK+Cx1T7k5QUgIJzqrPwAcvP9MNRTiLWZIai7&#10;65AUdQADXfX4ziMnsLo2QdCM4sGH1rC6MEZLJHlcejE82IOdfkHYauOL2JQ81FTWoDA9FRODA0oZ&#10;6+6Ctq8Pg11UPto6DA/ForvVB9qeQBzTpGG2LhkZu+yxb8cWlAaH4diYlmqBQBsjlKhqFmilUjMb&#10;YGAdAodd/tCM9mJjYRiSp1fJCXPHLinjj1iWFNhw/U5MRmAoA0SXlL4wusCv2CFdPGaQZQjLXEqR&#10;eMwCi8xBpcBLFI+8FsjwHAsE1DyVz/QEbefkBCZZxidk6pMJaCfGMagawr3336t0rJN//2Rd/ZeI&#10;E/6ToQL//ZOfoLm5HlpazKHhLhw7sUoRcROff/kVPv74K9z+5Evcuv0Frn/8BT7k8v1btyUmQ585&#10;PYVBtYokm1MgMz2nS7/3278+QSXzoQKNP7xIwLz8Kh577W2qlXP462vnCIc38ccXXsNTtEVPS/+Y&#10;19/ivud1sHntXTzH9fc+vInPPv8St7/4Al8QMF98JVnwdGrm76+8g989+SL+9NzrtErv4imB1bsf&#10;4K0rH+O181dx9r338fI753H2/CV8+uXnipJ57clfYjjaG8PuB9Bt5qNYpU6qmHaj3brevlQxLdsI&#10;Gdoh3bzTuiIzB8j0sfXSs5egqSVYFIvE7ZV6BI70k6F6kVamsu20N6zYAok0VvbDYpUImSCWCBM7&#10;JBvq1EwiK3MqAZTJfTKoSDIIBAFOjqiYOwomTwLCSlCY2wgHXYsR1Qn3zyEo8rfaQbr5F/O1qBpp&#10;aSrm+YoJjEJpfhaVw2MlxqNrsaL9EjumtGCJiiFsNlPxcF2xUASTNFNL71xFGYki4jmlSIBXrJW0&#10;NEmcJns71RM/hzSdp22VViOBp8yDJJ3irGijJBDMQhWTxiJ2KYnLRMJH1EwC1V2CiRXiaZkOG9I6&#10;GVkj1JgwNnHCXi59qWo8t5vA29Acu7hPZ3kNfnzfQ6hMPAxHg83IijqIqthDSLClMtI3ReBWfZTH&#10;xeLhjUVUpiQjPjQUP/3+D1CTnY3qwgwc21jB+vo4K2Mdlmhz1vkEVw2Uo7YuCY0dmYg87IrC/AOs&#10;nPXKJHCLrMDqvlolSdOD92/wia3CkaOzuO/eZSWmIOkjVvk7H6Md8g2Iwg7H/fDeH4666lpW9lFM&#10;DNMW9VHB9PcqgyRV6nrUNgYjt8AUrQ07MdIShfrkQ4h0sIOfvj5CHRwxRSCt0hmoZlQYHB/AuKoX&#10;68tzSEipwhYTWkXvA5jU9OHI4hA/hy7r3bwEZyel9Yf2iWVB044lwkXJiCeWimCR+Ix0zhO4SLkb&#10;/FWariclJtOvW1fUjWwnVCQIfGd/ienoegr38nqST2eI1nGcakamNJlWQDM0okLPYC++9fC38Mlt&#10;HWT+RSf0Ne2HdFf74ouv8O1vP4zWtgYqHxX6Bppw7OQivvz6Y3zy2W3cpHKRIo0011m/r376KS5/&#10;/BE2FdfWY2p5ESO0Sir1GGbnZzEzP4ZR3shvCJlXL1zDP975AE+coYIhaP5MuDwlCuSN9wmad/CX&#10;V98gYN7EYy+/gGfOvoHn371Eq3MZT77yFl44ex6Xrt7Ep4TMR7xpWcq4BuWGv/wG71y8gqeffw3P&#10;vf4OXnv3Ml546zzh8gHevXIL56hozrxDu3XlGqUYwST9lvnv77/4HoYD3aB2DUC/mR8GjPzQaSC9&#10;ej3RoU+7pO99ByoeUCa1J1SUSdYIFpl4rY4AUXK86Ot6+gpkJNArrUh3M9GVEzQFBEMWIZFOiBzm&#10;UzmET+0QQiaWSiaNT/wkVtQ4gYyR2CZn2gtnxTqlSWxDLNRdyBAIChgEECwChxyp7Eq8hvCQeAvB&#10;oPTe5TbpYCfqReI0MjCyhODJI5zuWiMBjA4ysg9BxHMUSidAXkOa0vNoeRTAsBSJohHAEGI5ongI&#10;NRkLJdOPKDZK9iNk8giZDFqoFEJHevNmUYnk8vPKMpP75BGqufweMni+FD1ChrCRPjIJVC3xhEuc&#10;voXSXyaa0AkxsYc/i6epJdyMDLHL0IjKxQJueoZICYnEjx98FONd7XC1MkJecoQySFJSRMQTVn73&#10;7EBFRjr+8OufYrijBQHe3vjhw4+gKTcPtYTMKSqZ9fUJwqGWSqYTa1MD6O8tR3FJPMam2tE7WIqW&#10;hkRszNGGjDXS5pSyYrbhkQeWWan60NFWi28/fArHjsxBo2ohjLppebpQW1MJW3c/3GPpjYi4TMzO&#10;zCj5YlT9HRiiylHTGgxyv/jMABxO24XC4j0ozvFDqI8tfM3N4WNkiYMOzhjlPa/Ma5SpXYdHB6GZ&#10;0FDN9CszsMbEl2CT4V54UDGNj3RilTCQnstKZzyqDQU2BMwygSI2cFm2U93oOuoRFoqaEfXSf6fo&#10;bJIomSV+D/+BzF0I6ayUzlbxNdWLNGkrPYXpUqYmRqhctBgeGWGdn8fU7CyGRoeVifa/94Pvss59&#10;zjoHfPnVN6yrMtARilj4NpVle1szJiZolzTduO+BI/jqq0+oZgiZTz7FjY8JmFuf4OZtrn/2Ca5+&#10;chObyhobMLE0D5VGg7HxCVqlWSoaNbQzw/jT357GC29/gD88dwaPvfI6AXMGj1N9PPHqe1Qdl/A3&#10;pWXobfzpxefw93dew0vvv6P0/n2KQHr61bfw5sVruPThLXz8yWe82a/xxedf4SuWLyipPrv9Jbd/&#10;hbcJlZfOnMObFz7A2QtX8Mb5Kzj77hVcfP8mLl+7ituffq7Ekv7FD/nPb77Gb+5fw+AeZ6idAzBi&#10;dQC9+j7oFFtEiMhkaK3SZE1r9H9Lw2ZXNMh8R4RMrXSy2+qs5HyRlJpilSoU9ULIEDBVSsuSWCUX&#10;5FAZpLMSHubTPdLcEVGWzog3daSdsGNlE7vghFRjHYiyaYFyDF2QTkAoSoYqSCyN9NRVYCCFMCjY&#10;LmC508xN6yQDIgsEIFvtUUAQ5G+l9SEUpHlaIFMqCofHSgc+Kco6z5m3hbDYQgUjgJGOfiwyClt6&#10;/op6kRYoaUnKkw58Ahcel7uF1+G95+yQIKulErfJJzAV28T9s3isBGAzqWSyqGQytlmwWEKCyfJ+&#10;OiGUSuhIfCbFwFYJAMfRDiWwxNJeRRFMB2l5dlHBWBvowWzHJtixOG/bCsdtO3Bgpxcr14LSme3g&#10;Hg+kxQZjv50lAo2MEUfI7N8qIDqEU0eWMUIQxQYF48GNI+grL0NjaTaOri5inZZnYYKAGGnDonYA&#10;i/MDiIjai7TscLS05aGnLQfHFllpNTJauwHj6lrarHHMsCKeOLqI7z/6LXS31SA1LgjpsQeRkxyF&#10;7KxM2Hvuwz1WPkjJLqWVmISqp1VJUTms7sf4/DiCDwfCwEofyTlxrFgbuI82ISk8GA76O7DL2gZd&#10;9TVUMFqqok5oRvowrR4lRGTg4aDS9ywyoRjbrQKxJyASM+Os/NPdhGXrvyGjTF2i1aXfXJUYyh3A&#10;SLnbfC12R4AjoNAVgY2oGFolAka3roPKXRgJZETNLM8MKpBRAsy0krPTtIvTE7RJY6zzc1CNjkA9&#10;PoqBkV58578eIVg+VyYG+Ip26euvxXsIZD7HQ/c/jN7uHiWDplrdg+88+gCFw6f4jCrnI9brG1Qy&#10;125+oixv0HJ9KEqmoqUGo3OT6FOPYGpGpkKZwgK/1EnS7k9PPYHXLt4gVM7hjy++pEDmT69ewF9e&#10;IVzeuEyF8z7+/Kqom3/g5ctn8PqNd/DUhTfwlzfP4G9vnsPrtD7vX/2YNyA3Kd7un/iKwPn05i3c&#10;vknyXfsE79Mavf3eNaUV6p2LH+DCpRu4TDBdvX4TH964gusffoh/fSYN18DNm+dxX28tRry80Gfh&#10;h24TAobqpVOar3fs4jphwyKtSc2yNJC+MtIBTxePqSNAJBud5PBVcufytfTsldSaFdLj14AWSrLc&#10;cZtU2BwqEmlmTjd3Q7ylCw6bOikWSdRKGrenmrgijaAR4KRRjWQRGDlUGaJgJACcTSskFVzSPxRJ&#10;vIVQUGAgTdsEjJxfFI1cS8YxCVCU5NyiYKgWirZacH8bqhSBlAMKlfFIBM1mnmuzjIFyYeG5BWQy&#10;IlsgpOzLJUEl46RkCEO+vM/PV8D9dZ3yLKh2LKiMpJVJmrh5n1QzymBIUTMs6VsJGqqWXH2drcrk&#10;fWURNhk8Pl3fjqClZeL9JRkTOKYErqktDplYwsfUDHZGBnByNUV0vD8Ks6KRFx8OH1trmGzagorc&#10;Ijx43/2oKslFQrAfAgiZYBNzxJnaIGSHGaJdPXDf3AytjhaHQ8Nw//IKFvq7UVeSoiQUP3F0jhWl&#10;jVamBSdWZzHQ34zde2wRHOmK3MJQWpFmLM92Ym6mgYqkG6urQ3jgwWksLQ3gW/ev4vjGNMaG26Hu&#10;acJ4dx0WRvvQ29NHJbMfWyy9kJFTRjsxhakhqpzhTkxPjiArNw3OHs7oGOjF93/y3/jJf/8cP/vv&#10;n6I4LwsWxvpobqzCxsYStJKYWzuEhfExzKgkQK3CBJXMkeVVhCYXYpO1H/YciGIllziKTLvSjjlC&#10;RYpimWjv5mihZBzT3eEGom4EDBJfEXiImtEFe+UcAhddTGZ1bojbBSrynm6pKBiJzRA0EuCWc8mM&#10;DbOE0oxM1DY5QdBoCZkp3rsGI2oV1Uk/fv6LH+Drf36hDHoUuyTzpMm/27dv4OTRIxjuH8T01DgG&#10;B7rwwx8+iq++/BK3KRhufPyFYpWufUwFQyXzIZXNldu3sam6hUpmYR6DI2qCZRYLi/N8OsjUmiN4&#10;7MmnCZmbeP6dq3j8hTN44mUqlNc+VMYwPfnGBVqot6lwXsLfz7+BMwTAy1fP4qnzr+Bv5yUo/Aae&#10;e/ttnPvwA9z66nOlUevTL77Ap59SWn18C7c+/hhXb36k2KHLH97A+Uvvc3kVH16/hQ8+vI4Pr32A&#10;qx9ewkcffIivbknb1De4efkdTGSnYGSnN0Zt9qOPkOk33oN+Q190UcH0GHihXQCz1V0ZVtBmLHlk&#10;PJQ4TBOXDTIeaYsLQUPgSFoHQqZShhSw8lWw8pfr6ZJMlWzTtd6kSsUSO2PpiXhWMAFMlpGrApBU&#10;VkhRMam0EhKTudsMLAomi8pE+rhInxg5j1ghsT2SpkFRIVwqTdlULmJj8gijQp6vhNCRsUdl3FfG&#10;GpVQ1UhWuzIJBst9KLlhHFBEFVPK8yjJsFgkh4wEjgsIIYFRCa9ZylIo5+V7ykhxfq4igkbphEe4&#10;SJN3DlVKnqwTGFnbZTAktxEgOfycMm4pQ6ySPj8zoZchMRx+1lRCKYnHKJ3yqGSSaZekz8xhI3va&#10;HmvsNNSDr4ctBmlpxuda0Nedj5WpVvQ3F8Lb1QY7nRyxsjiHU+tzyI4MgB8rabCxuRI03rfDGNG7&#10;fHCcSufo4gIyE5O4PgdtayNaSrJxZG6ekJjH7GSL0jy7sahFFM+xTX8TbJ03I6fgEI6sycjmJtqU&#10;QgyNZEM7XcYndBnau4pQX5eHzPQw5GSEEwDtOEIlsDqlQmtrOyyd/bDVyhtZhbzvMS1G+zowQjXT&#10;3FCN5OQEaCc1+OFPf4JHHn2UFkqFxMNx8Nvtgc6GKhxfX8KQ9JbtbUMLgdPGYzrqaqHq7YRWTQsz&#10;u4SgxAJssvJDYHAcITCMFbFIVC6S5kEBiRJz0QV8lwkXsU1KxzpRMLRK0sp0V8GImhHQSP+Yu6DR&#10;tSzpwHIXMkohnCQ2I03hivXi6zkqmSnp6SvjsCbHML84S9jMQEX1NapV4fd//DWdA50H1YxMTfSN&#10;Evn9Fz7+6CaOra9isK8XU5JoXdWN//nFj2mXvqAr+ZxK5jMl9/a1Wx8p5UOWK7dol4pLizFHsAwO&#10;y4jMUSwtz2GOUkrmUnnqH0/jEj3W8+few7O0QM++9g6eefE8/vL8OfztzCVlSMDTb7yDZ8+9i3+c&#10;P4dn3jmD5999k0War9/AC2+8jYtXb+Izeh1pSf+MzudrrvCe8KkMoLr1GS69fx03rn2Gm9c/oWr5&#10;GFcuEz5XbuHGjRu4de0ybl+5SvUjDd/AB2+8gqHoaAy7+mLM2h8DhMiAkS/6DXSQ6dXfzeKFDq5L&#10;TEagUrPFlQrGXVE1Yp1qN0t+XVfU6rkrgFFiMZLFTt9NgYCMXJbUCLnSGmPkgFKrXcglRKSJN0eU&#10;i8CEgMggEJJZAZNY+eTJLpARZVJk7K5ASGBzN/2CBGel8kvqSsn/ItukZUkZeU145FN15LFI5zrp&#10;dFdGKJXtIECoVsp5T5XGjijntXSZ8XS5YmRZRGUk0FHum0pKElGV8pxlPHcptxUKeKTV6h4qKFFA&#10;BE7uZhvlekrwl2DJ17NCIWEh2eiyaJVyqFxyCYx0QkhSPEhQOJOfL51QyeJ9yHCCeNqpJFrIRInJ&#10;6Jkjid9TFM8XoG8Jd6PtKC2IxdqJIVQ1xSEpyR1tjdGY1lRiaKASISF+0GqG8f0Hj6EsPhQ+27ci&#10;1MIaIWZW2L3dBLut7KkghvCte0+jODcPa7Quo021qE5NwunFI1hfmuZTuJXWaQSNtfkwNdGDsakh&#10;bJ22o7o+kUpnmBapFO0dMegcDEVjVxDKaoORmXsIkRG+iI3m76WnhBDrx+IYYTU5iN7+AVi5+cPQ&#10;0R/pBdUoL6tCe30tQTaOU8eO4sc//AF+/tOfUq1sIDoqBpbmFgjZfxB9ba2YVLHCjg5hdLAbqoFO&#10;qLgc6O3AQE877dYQtCwz00s4GE8lY7YbEWEJWCNklqVpWWIySixGsuF1YEnKOC0T4bMscRmCRbFN&#10;YnOk/wxhIeVunEbiMrpmbYGLbnDk3dwy/y5UMgIdeV9gJnM6TU/2U81oMTk7A+2UFrPSN44wV41q&#10;oNIIZH6PL7/4kkLgBr786hb++fWnrH3f4FOqk42VJQxT0c1Mj2N4pBt//NP/4utvvsLtz77ArU8/&#10;VyBz9eZNXL3Bcv2GUjb1ktjTs+PKsO/xqRGsrE5iYZbWaaIXP//1o3jtvdfwzJsv4Pmzr+AVqpOX&#10;z57l8h28+s67OHPhAt68dAGvUMm8zPLW5XO0PW/hDYLm9bfO4ML7F3H7U9qlLz+hb/scn5F0X1Na&#10;ffnpp/jy9i189ZnYpg/x+Se3uO0jfE7/9gVv8ise86+vruObr27gn59/zA+ok2uv/v7XGAgIRo+1&#10;B0YtfTFsJjMSeKGLVqmbpYtg6djqgbatO3XN1lQvdxVLDe2RQKee69WSW5dFWpLK+VqxHBLbIBRE&#10;TUjCqKTtlsh12oXp5HxlgKDSCmPkgmRWpiQ+2dMJnQwqjAxuF+sgNkL6vkgzs9glpRWJcJGiC9jq&#10;QKPEVmSdx0uTs4xJUiyM9ImR/cTiEEQlhIJApozQK2WFVwqvW3FH5chIa2mVKiJsROXIRGuSA1je&#10;l7y+5byugEZSdUqi8VIFRrw+99M1efN6hEcegSGgKTaS4QXWBIuMtrZVhhLIZ8om3KS3b7KkdyBg&#10;UgiXeKV1SZqxpfevNeKobqL4eQL52sfKBDHhu1FVm8TfVBVWlluwMCOZ6vJRVZmIktJUdPfIDAM9&#10;yI08gF3bNuMAIeNtaIZIL3+Mdg/w6TuL48ePojAnD8vjE+ivrYA3bdhQY6/SjD2/KE/jAfh4OcNQ&#10;fwfMec2waB9WmhacPDaiDDGoqAhEZeMeVDbtQ3SiMw4E0dYmy/S1zVhbkjFCLZhTN2BjYQwDQyoY&#10;2XrC1NkfpXWd6O0TaAzgvx5+CP/z05/h57RGQ319cHdzg4G+PlKpsFbnF6gQJtHT0oSe5jpWYLWi&#10;WmQeo3HtCLRjwxgb6YdWxXo1sQy/WCoZ452Ij07GsUUNAUKwEHKSQFxJIj5Om0TALBM0C4SPNGML&#10;aAQyomSWpdcvX0sr1H/6yegCvFIEIjrQ3G3m1hXJK7PE9yVILGpIgcyEDjJTVIaTc9OYmpf8T/MY&#10;n56CemIYv/7dr/DF51/iq69FyYhtkpGHoBC4SSU0TZBSyUxp0DfQhsf++ht8yfc//vQLZQT29Y8+&#10;J2Bu48p1CoarVDMsmzaOrWBueQpLG1QwK+OYnhnGsbUpLM+rUFGbgYK6TLSTrP0k/iA95+j0CMYo&#10;zyYWh6Hmhxyd6cHU8gDGF3uhoReelLlklgapjgZYKONWRuiL1TiywbI+gmNcHuPy9FE1HrpXy6LB&#10;6VManDoxgkcfmsUPv7PKP+4sfvRdLX726DK++8gRfPdHD+APv/w+jrfWo1eskp0XRiy9MWThjU5D&#10;Cfp6KsMK2qQ1iVapeYtMN+KGBkmnaSDBXels54oaicfI2CRCRaYUke0VhIykYZABjDL+SFp8sgz4&#10;ZN5hjprQSMwWVChKpUwCu1QK6Ua0UUZUOXp3OrHxKa485Qkipb+JBFp5HlEzWazQSkuS2CZWQgGL&#10;qBWlgvNckhiqmJW4iAARwJRICxEBU0zFIflgBAySr7eY1kWy10kguJznEKgosRueV4oolsJ7ZI4l&#10;mSdJZhUgcGSd+1UROpLJTqAjczRJ+kzJHSMd94p5z7lbzZG91QwFBEcWwSrB3nSCRoEM702a5aVF&#10;KYHvyYDI5DvDCRKMqeJM7AgbayXVQwShc5DA8bOxgo3xPfDxtEFaQjDy0yKQnRiEuIg9cLQzgKcn&#10;1VdJFlISQxCxzx17bM3gbmAM260GqMjMZ4WaUfLNHqWCyM7KwfQo5fzIEJy2bkd+Qg7uu+80Vo9N&#10;oKwsmyrGEAYGeggJ80ddSxZGx+tQWZqI9ISDyMkMREb2XkQfdkNBUSRUQ404uqbBxnI/JkarMDtW&#10;gxVW7tXZUXR09cLEYTcsXP1R1ditZIl74NQJfOehb/GpP4XgoCDs2LYFTk72aKirxiqtnFY9pPQE&#10;nhwbQUttGXra6jEzSbsxMoCB/m5ltoPR4R7McJ/xyTX4xFLJmHogLT6DkBmnMmnjPejm454ncGTS&#10;fYHNCiGycMdGKYBhEWsoINH1mZEEVrq4i6716G7wVyySrnVJYPJv0IjyUdQPVZCAaY6AmSL4qFi0&#10;k7RLMxMsBM78FCZmNRiZ6MHvH/sVlDnsv/mGKuauXQIdxlXMTU1ATdczRQXU29+GJ//+OL6iT/no&#10;0y9x8+N/EjJf4trNzwiaT/HB9dt4XyDT3NmmDCvoUfVAPTkMrZaQWZmhpNOivqEMq/cu49Ff/QAP&#10;/uR7+PZP/gsP//AhnPzOfbjvv76F0985jZMPHcWx+5Zw+sE1fOvRY1g/OYe1Y9NY3ZjAxtFJnDgx&#10;i1MnF3D/fZO4n0A5wSfN0fUBHFnuoadswqIE6KYbMaWphkyevjDagJmhUkwNpmOuJxtTw1X0ijUY&#10;bSlEd+AeqB3cMGnpiT7+wTr4ZGgxoGohTCSVQ4vEY1hkcjVlgjYWsUOiWGTgo+TblXhLGSuzzA5Q&#10;TvCUEDaSgEqCopKJToK30iktRN8M7elZUKXlsaLZoJLvSStQhtgHabJm5ZXWGGltSdOXCiktNFQJ&#10;rMgS1JW4TJbYLp5PWpmkhUZacnRjjWxoj3RJoiR5dxFti1gZJbEVl3fTZZZR3Ui6hlJeR8nJy1LK&#10;46XjncRWJKirFAKpnMqnhvdYTeUic1WXEzxltEYyj7UOPrKP2CcrFBAyMoK7xJCwujOQUhRNpoxV&#10;ImREyQg40wkhCXLLMoWfL0kKARNHqMQTNonGdojhehRLpLEN9htbwMfcEi5mJrDcsR22+oaw2mYA&#10;RwNz2BuZwcbEFKaGesjLTyNI+pEQcwBuNqawp4pxNXfAYCsr+MgIKivLsHbkKNLSs9Hb3oXTq8vw&#10;trRATlIuHn7025hcUsPL1xP6203h6GCPtu4KxCT5IjVzP9obi6AdYMWcVWOovwPdHbU4eXweD92/&#10;wUo2jBmlYjdQGVBFjLZgdUaD5rZuKhkP6Nt5oKCsHieOn8aJI2uYm56Au7s7DAz1ERMdiZLiPNRU&#10;l6G+thIDfZ0YI0gkTcSEuh/1VSXo76UdYeWTgcbSI1ar6iYgB6EZX8XumAIl5pOTkov1OS3to0ya&#10;34hZQmaOkJmW6U9EzUx1cknIEC4CFCVYe6dIhz0dQEStiJIR0AhgdPGY/xcyisKhXdKN8BbQEGAE&#10;jQR+p1jnx8a10EyNYmJmTBl5PTLeg8Gxevz1md8pUJEp77/84l9KlxP5d+XyZaqgcYwMDWOCx/YN&#10;duDZl/5GyHyj9Iu5cUtiMhL4/RRXbn2M9z/6CO/duI5NOYX56CeV6zoa0D3ML2VhBqtLi/zixvCb&#10;3/4Gn/EElz//Au/f/hJXb3+lzJ10iZbmPZ7s8if/xPss7177BFdIstu8mau3P8flm7fx4Ucyte0n&#10;uPEJbZLcLP7Jm/mKS+mYdxuffH4Ln3x6DZ98cg2ff3qDlukmPrl9DTevXcaNKxdw88NzuHXlHXx0&#10;9SI+vvUBLr38DNaT0tDLyjNi4oVuc2+0GBIyRoQMQSMTpMl8R9KjVwK90hdGwCKzBlSw8sn8RJVU&#10;I0qsYwtthTIjo246kjIeW3iPE4FE2FCFRLOC+ZpYYKqnB5ryWj7ZWVGVGRIJGFZaebrL+CIZQZ2m&#10;NO1KvhWxSs6srM7KUgnssmJLUihp/pVu/HfTOeQSLtIpTgY+5iq5dSXvLoFDGAhgZHZGmRalhPAp&#10;IRCUOAyhJVnulEx3vI8Sfh6xVJLnV1qcZDoVyYUjM1BW8bWomeJNlgpYZFrZcgEU1yU5uNK8LRaN&#10;6iOPn1VpQaJakdQOuiRV/FyEYiaXEpeRZFUCmmSuJ9IaxXN/Sedw2MAaEfoWCCVEDplYIdDSDp5G&#10;5nAyNIeziQ3cqHQ8TB2U4mJsBRcLG1gaGmKf/26s8yGUXxAHY6N7YLBtByKDI/HIqYfQ39ENH59d&#10;SjAyKysTQwODePj0fYj22YPeljb86Kc/QmV1OYz0jbFjsz7iE6PRO1SO2DhPqoc2HD+2jHtPryqK&#10;YlQ9SlDMKsFKGTG8SLAs0ibNsnIvjjdhnpA5Mj+B9vZumFi7wdjKDd3dw/jOAw/iyMI8+jrbERUZ&#10;hqyMJFSVFyItOR7ZXJfg7rhmkJWNimW4FzMTKgz1tKG+ogwa1TCGBvsIuB6Mjw4QamqMji3BK6oA&#10;2+39kZNRiHVpvaVVmhhtwuwkITPVxnPQvk1Ik7bARJQNbRNhIeOrlJkKZLCj9NhVikBGBxVdwFcH&#10;m+XpIX4+HWR0For7zXQrlmme+yiJrMZlhLZMgSJB30lMim0iaGd5TxpaJbWmHS++qpsD/wvWewGN&#10;tDDJv/PvnsMEHwLqgX7FFsrwiJdeeV6ZTvrGzc9x88ZXymyvV2+w7rP+X752C5eufYxNNY310EyP&#10;Y0A7hKHJEUwtTGFhYQGT9MJ/e+4feP/jT/DSu1dw9vJtnH3vFt5ieePyDZz5kMurn+LVy5/i9Q8/&#10;w1vXP8e7N77A+ess1z7Hldvf4MK1L3jcxwSSwOgrXJBA7ydfElif49rnX+Gjr78hxIDb/CBUWviU&#10;N/sJP9DnXOd/ej3glrzgv1eefByDvkEYN/bFqMVBtJt5o9nIA40GrrRFrmgkTJqNdkMmvG+QFiXC&#10;RkmjKflhWCEFEBI4raEdkgnvG1khG6lwGgmmWmllEuWz2VlphQndbIqKmAT87kc/xnRrOyI3GStx&#10;jhwCIZlP7RxzN+RIT19W3Ew9Zy7dCBl3goXbab2yt97p+k8I5bCiSvOwdLCTEdUyXuhuDpliQkfG&#10;HJXy/VJuK+U+5foypxIBI9ORUO3IVK8Ch1KqFbFQMhWKJBEXqJQLIO/h59qsKzLrZIUCGQJVYLXZ&#10;moCxUyAjE+BL3OZubEaUUOZWaVGyJgzFKlkrQV5JXCU2MIPHyGuBkTRnp/M+k1kSCMQEgijByA5x&#10;RjaIMbdBuIy6NjbHATNr7Oa6m5ktHA2tCBdCx9TNvU5wAAD/9ElEQVQWHgTMTlNLgscUVvr6cLQx&#10;5w+0kQqiCG47raC/YxtqCPNH7/8OgvwPwN7GUulbUlZWgIqyEqXSx/r4oyI/Gz/88fdQXFiMbZu2&#10;wIbqZnC4HUWl4WhuSOVTexJamduZT/lhtWTjH8HC/ALWFudZwTqwOl/PCkm4aFk0dZhXNxEyWrQ0&#10;tcKQ95mTX4Gf/OAn+P6DD2KSlkA92I8x2qGi/AxkpMSivKQAPe1N0PBhLE3TmpFejKp6oRmVWMgY&#10;+ltaUFtWhoy0FFRXlOpytWjHMDg0C5fANGyy8kF2djGOLglkWhXQSKqKmYlmTGsbqW4IHbFRkntY&#10;K/MuCWSoPpROeIMKWP5vEcDctUpLU0MKZGTf/0BG7BIBNdWljJiWgZGzY6KQhjFLm7S0KANOF/kd&#10;LRE6i9DSJo5pVXjl9ZeUOvf//jv39ttQdXdCSxu4MDMK1XAn3n33Dd2bFBjfsO5+/SXrL+vsF1x+&#10;9tm/8NkXwKYG2iU1L9inGcIYv/DJhXHM0CpJIpvf/un3eP4dGTLwLl54+zKefe0invjHm3jsxXfw&#10;7Dsf4G9vX8BfXjuLJ159E3996Sz+/sYFvHjuCv7xprRGXWS5oKz//Y338OKFD/DypSt47vwlPH3m&#10;LP5x9h2lPH2Gx77xBv527l08e+48nuW2V969qExTe+biZV73HIF0G//z0L1ocvDAmLQoyeBHE090&#10;WPmixcwTDQYCGNolQkZmbayRGSCpZgQe1VLhNtsrpdnQFe1UPh1UPu16bmijTWre4oyWrW5UQxK/&#10;kalqdyJrkxVGk/Lwh28/ipOjasSwgmSbsWKxIoUZmiDCwEyJTaSJklGGFbghg+DKYMXPVWBDOyV2&#10;iYCRVioBizQF50rFlQrOIq1KyswGUvkJFrFHUvl1sxHYoVCmhSUUy8UySVM2t1Vso0KhPZJSTlul&#10;fDZRMdKkvZn7cSmzPEqRyeAELgKoonssCSZRSgTWPWKlqIgkjkOVVEKIyBxM+aKoBIS8hxwel02Y&#10;SKe+PBlWQBhJvCmT0Enh/tKaFG9ki2ill68lDumbKKkdfA1MEerpjfSow7RHVDT8vlyNzeBBVbjL&#10;gvAxN4GdsT5sWCpKMzC/PITI2IOwsbPgD30e6v4BmO/Qg7O9NTRjtDaz46itrsSDJ08jaV8gXG0t&#10;sUGlMkblbbxtCyJCD/AJPEh7lYDuthIqAxXW1ucxRlsxJiONZ0awtjLPJ/cIK1snlmcbCJtGVsx2&#10;LE82YElDJbOgRWZ6BpJTs/H9H/4M377/AUwMDWCkpwNatQoarYYQUSt5hkeG+6lOaH9UfRgdlvy/&#10;ApgBxSLNjI/Rpg2gtrQU1bR7kp9FQzU1NzmOvv4p2O6NVyBTkF+O4ytTmBK7pJXSzGObCJhGyPzc&#10;kk50RpLtK5O76bLZKWOXFHuka7YWuPxnm7Qa9RAyomoEOLoWJl3MRoAj/XB4Hm5TOuMRQEuzKsxM&#10;q3XBX9bz2ekZjI9NQ6uZwJimHw8/chJ/+uOv8Ic//AxPPv2/ePpvv8TTT/0S33nkCNVdDUYHZWQ3&#10;FdpIN375yx/w/d/hL3/9GZ56+ufc/1d46qk/cP/H8MRffoPH/vwLSVrVjonlBfRT8o3MjmFmZVL5&#10;44xrB/G7x3+Pf7z1BiHC8uJZPPPSOTz+zGv4499fx3NnL+CZ11/DEy89i6defA6PP/0sAfQSXiYs&#10;Xn6LYHrhZfztpVfxCiHxxPMv4vHnX8Dzb71D4LyJ3z/zdzz1yuv426uv43dP/w2/efppPP7iC3j8&#10;lZfw2Esv4sk3XsdTZ17HM2fexrPvnqcdu4QN+uwGaxeMmfpg0NAPjYRMGyHTSMhUU03UUoFIZ7ta&#10;xSrp5qBu2i6tTATQDle0ECrdtFdt2wgVPvU7ua2XdqqDyqObdqmdcJJJ8BuoBJq3OtPa2KNgrz+a&#10;KY+7U+LQl3wYNRGBKDm0Dyk7XZBgbo3YHeaI2WaOeFqHFIIkhRU0nZAQ66SMZTKkMmDJod2QNAvS&#10;ZC3jlQQyeXcgIzl+ZZySjF2Slp98AkCauUt5DlE4EuwtIhDEQpXTgimTu0lQmNCpJmyqeL1yJSaj&#10;KzKVbQX3UZq5xVrJXEsyG6TYL4nvEB5lhJdulkpCTe6NIMmjWpGAtLRySXKrrB3cZkBrRUskrU6S&#10;fjNFVAyBkyhKxtiOoLFGoom1DjTGFvDYqo9oP3/UFZfA2tgYdlQuol7cjE3gaU7YWJrA3dIUTqam&#10;2LfHDVX1WSioSEN8agxOntpAbFgITLdvga2VKS1MI4GxiNbmRjxy730oio6DvakhZuZGWUHG4OFs&#10;he6Ocswv9aCw4DCSog/xaT2GJf5+taxII+pmWqc5fOdbJ7A6PYJ718ewMS8Jm5pY0RqxPMHzT3Zg&#10;UtWFqsoqbBw5iR//+GdQ9XahLCcNo31dWJqbR2t7F9o6e7CyvEoQzmJinE/woT5I8vG11UWlv8jg&#10;0BAmNFpMqyRHjEZ5QGs1Ixjq6yRANGjvGIX1nsPYYrcXRYUVOLHKOiYgoVpRIENlpRQBjFamp5VZ&#10;GHSzFAgYpCewDJ6UcjfWosCCEBGY6IK8d2Myd1+LrSKIpMwQNrO0VQSQNHsvzPRDpWrH8FAdbV87&#10;1CM9GBzoxZCqBwOqehSXJiA2/gDSc4KQlreXyz2IjqPSr44mWJow0NeARcJZqx1ARlY0ktOCkZK5&#10;B0nprkhK9UZiyn4kpxxEQuIexCfswqaq1jYqmDn0jKkwOjeBmaUpTPOPIuWPfyFk3ngNf3n+JTz7&#10;6jt4/c0P8FdC5vGnX8BzBMQ/Xpb5kV7EpQ8u4IMPP2C5gqsffYgPr3+Ay1few5Wrl3Hj4+u4ePkC&#10;zl3iPjeus9zAO5cu4eKVD3Hxgw/x9oX3cO7dCzj//vs4d+V9vHnlEs5eu4xX37+Ivz7/Gp6nqnnt&#10;rVegykpDq40T1NJ0bcrKT6tUTcVQyYpXS8tUTzXTqO+hWCVlgvvNLmi6x4VQcUOn3k508b0uQqh9&#10;G4FCsHQQMh1UMgKdbqqZTlqlti0u6Ofxg0a7kE945Ox0RWduHMarsjFWmgJ1eRqGSpPRnRGNjsPh&#10;qAs4iHRnR0SzIsUamCjpI1OpcKTLvTT1phk7II1wkW740mIjPWYlRiPxGVEKyjgjbpNet5J4SsYr&#10;ia3Kk0K4SH4ZeU+ApLREERISv5G4iuTulVkhFZhQpSgtSHfW76oWyfUrczZJE3mxEa2ZxF8Ij4wt&#10;pkjZakwomhAahojfrI/EbUZI2GyMeC4PbzNA9OYdiN9uhCQ9EyRtN1Py+qYr/WTskcDPIgHgFGMb&#10;qhorJNAWhRjqIBO1d6+S6d/KgqrF0hwuVjqb5GJqDFczU3haWcHJxBzmJltwMNwTnaMNSmtld3cD&#10;nAgXB6odU2M9pKYlKh3F6utr8d2HH0ZtehZsTAwIkCE0t1QhYL87Tp/WYHS8Bvv2uqE0Lwcnji1g&#10;/eg4xvlkV6tacFQ6lfZ1Y50WoKemEEdFBcyy0k40YUUCrqOtivQ/eepe/OCHP8fAwDA6m2uhGZS5&#10;j0ZQWlqOPftDERSegNTMIpRX1BBeY1gmcNraO1DX0Ih8WreIqHgU5hZjdlSDCZXEamjVqKpUMjGc&#10;dpT79cJkVwQ22/oiL7cEx1dZzyR5FtXMjAIZsUoso1QyY80Eiw4yMgOkBIAVyHDb3cneBCACmP+0&#10;MukUzV3IyKRxSsIq6Wsj70kHPAJGYjpKjpnxXn7WNsKinfcpsSsVhoYIRUJyeKwP//ubn+LNs6/g&#10;6ef/it/8+Wf4n9/9F/74xM+wsDKKmtocDA1Tgc2o+D0P4yc/exRPPPlrPP33X+GJp35ORfMrPP7n&#10;3+Avf/ktl7+mmvklNtW2daBzWIWq1haMzkxiYXlOCerM82nx0ot/x6eff4brn0h+iC/x6e2vcfP6&#10;p/jg6kf46OPbuPXxLXx08zo+/+IzWjJdQioZyCjz4Coh6X99A5lN7ut/fq3MJvfV1zI/Llhkdrlv&#10;8BVf/FPK11zn6y95zGffSD7gf+FT7nv54k18eOszvPbS3zGSEIV+V3d0mLiiR1I7GHignhalwYhK&#10;xWwXlzL4kUqGVkmar9u2eaBnxy4WD3QSOqJUpIm7jeuiahoJmnpajTaeQ1638P2urTvRzXNUsYLm&#10;sTJoC1Mx3ZgNVXEsVIWR0JbFYzA3HP2ZoRjI5v1kR6M3MxJN0QdRuncX0u1sEKtviOgdxohg5Y3e&#10;ZoZ4PvVlMGUKAZJNtaPL80LYEDzZrKwZ0oRMJZGrJyOiHaignBQYyRiibH3pHGeDTMJEWqeke78y&#10;VzSPk5ahQgJImYxN1AmhVC7goQUqlsL1Ih5XJHEW7p/O4yTrXBRBkGhmgUJPKsAD/mgKDUJrRAjq&#10;gw+izM8HNQH7UB8agJrA/Sj29UGqgxOiDcx5nBni9KyRZqLrkCf9ZjJomVIMrZTBkeESe9lGJXNg&#10;P9qb65S+K5bWhIy9LZwtBCwWcDS2hKs5X5tYwspcD3uC+d0PVWHhCC1Fbz3Cg/bC3socevpbkZaV&#10;iomZKaRmZeL48eMojksmZAwxvTiO8qp8VBD4U3P1SMrwRWjYfkyPj2NtTY2RsVpUVWRheWoUVWm5&#10;yA2LRXdRKQ44UEXywdBL9bO6xKf6RCfGh1qpVmbw4//+JYZGJuHvH4CB7jZWyjFlGpS0rHwExWQi&#10;PqcGITFZCDgUxyd6OkrK6/mkT0dEbDIi4tMIonAEB0ZifFCFee0YbVQ/1LRLWo0Ky3OTaCBk9N2D&#10;sMnGm6qrDEeWxmiNxBJJqgcWUTFjAplGpfVLJpybGtVZJgGKEgSeosWbFfujUyg6sOjiL4pd+j+Q&#10;0akZAkhez/D4KZ1dksTiC9LKND3MOq6hipnH5OQ8JqZmMaSexMDIFIE/RxfyKi68/zGdy7t45tWL&#10;eOnsB3jnvZu0t8dQXp0P1WgXhkdpFSdHcOP2DSUk89XXugCxtHZLHed/fMn1z76SmExHJ3rVoxDY&#10;qMYnlcx4c5SC05ohPPaH/8W5C2/j5TNn8Prrb+HMK2/gFd7Acy/TLlHJvPDS63j5lTN45fU38cob&#10;Z/HSmTe53zm8eeYC3nj9PF5/9V28+cZFvP7GBZw5y9dvvIPXaIGkvPkWt9NyneHyzXc/wJl3L+Gt&#10;C5fw9nmqnPc+xOX3ruPGxY9x6/aXOH/mZYxGh6PTzgH9Dt5o1fdEK2HRYbwbzbRN1dKqQkUiwwXq&#10;t9L2bHVHl95u9Gznk5Kv22mH2ra50gbJgElXNOoRTKJ8qGYaeJw0/UrLVB+h1ETw5LBSDVPCLzTl&#10;Y7g4CuOVcRjjUkvQqPPCMZx9CGqCp68gEj05oejNInQyItAbfwi1B3xR6rMLWc7OSLZxRJIFi7E9&#10;4lkpE7db0HKYUTEYInGrEZK3UUlwPXUHlcU2UyRuoWqgykhgSaLKSNYzQirvJc3QhuvmSNpqglQe&#10;n871jB0WyGTlzt4hzc9WBArVDcGlaxK3pv0hpLZIvxdLXscMmWa0Tg5UeUEH0ZcWB1VeKgbykjFc&#10;kk6IpmMwPwXaimyqthxM1RVgpq4Y05VFGMnNRGtkNAo8fRBD1RJJVSOfRQLg6byvNAn+6lsgQN8M&#10;uwyMEb5vLxrqK2BubQIjMyM4ETJuNvYEjR3tji3sTWxhZ2yGrds2wWO/E3qnWJmWVDhxZBoPnl5H&#10;eUkhzMyM+WOuwNqxDUrwdCwuLSMzKhb2tFqzi1r0Djaip68cqTl74XXADI0tNTh9bB0jo9VIy9mP&#10;koJkDNbXI9TOC1GOlPou3nDfbgx3c1NCpBbryypMqFtZKUfwvW8/gtP3Pwq//ZFwct4F7egwtOo+&#10;VsBR9A6NITmvBkX1g6hsGkZWQR1VTSICQmKpbIrR0jWCyoYeHApPQUNtO1Zn5jE1MoRJqqAJ2qTp&#10;SQ1WFqYVJbPDaT+22noRjjU4sqzFOG3HNEEzJ4pKAr0S9KWFkv4yEvwVAE3LJG+EjDLsQALXczor&#10;pFMzOsjcVTU62MjQAV3rkw48hCkhI4HfRarFxelB2rl+vlZjbnaGgFnE5OwcxmcnoCJ0Bie4nJnG&#10;937+S/zx6Zfx67++il/+9Sx+9ZczePK5dzExfxR1LdXop9VSafowMTeON89fwFUKkCtXv8JVlstX&#10;buPSlZu4RCFy4cPrStlU196CMV6od1QLzfSCMux7kYpmXNuPPz35S5y7/A5t0ct4+bW3qGzewIvP&#10;vYZ/vHYGz515A39/8RW8+vpZvPram3zvFbzy0mt4+cXX8OILr+P557nt5XME0AU89+Lb3Pct/O2l&#10;s3iG7z/z4qv4xytvsryNZ54/i6f/wfI8z8dtT/P9f7x8hmB7By/Tor154TL+9vu/oMU3iIrFBSqX&#10;/Wgz9iIspG/MLiXIWyVDBaTpWsYkbeHTkYqkne91bPfgujOaCZKmrU5opn1q3M7XtFhd252oWvia&#10;8JGR2a20ShKbqdhqiSovTyw05GOiMlmByVhpPNRFhzFMyEgZKY7m9miqmwgM5UdgICcMXal8CmaH&#10;YCj3EAaywjFEldNPW9V6OATNMcGoiziAmhBWwOD9qNjnjdI9nij22YmC3a4o9HJDoY8nCrx3ony/&#10;LxXFLpTv24mqg4RmyG40Be9B7cHdKNvjjjLfncj3dEaaA20KK10CLUgS7UeyvjntDaElFoeVPdHI&#10;FNm2BIuHO6HngfboEAymxWI0NxHD+XHo4j125kSguyAGvfkxGMiPxQi9uIqfdbgkTlnXlCRiJC8G&#10;I/kJhGwmWuKjkOTmihAjY4TqGyHakMA0sUKEsQX2GpvDzdQMPp7uiIg+BGtrU1gY6sGZlsnJxgqO&#10;TgSMkx3MWdGNaYd8/XaiubsaKyensTCnxlBNFSa6urC2sgC/vV4oLs7D0Y0VWpYiHD15DI11VTA3&#10;2o6O5hLcd+8EegYL4bnPHOGpYYTUFI4s9qOiOhxhaZ6oq81FXVQa7ao34o08cdDIDjtpZ9uqSnQt&#10;O9oe2oRuPHhyAT/9wX3IK6jEFj64dnoFY0KjwZQk1h4ewszUDLrau5GdXoD0lDxkZxRAPUJ4zMyi&#10;sKgE6anZyMkoRk/TAKaGx9FOsPXzoS3N8HUVdaiigpomrEqrWmFk489CS1tZjqPr0kWEVkkGSCpx&#10;l3Yl4CtFWpaUFBDSL0bboSQbXxL1IcMKaJ1kvmzpoHe3x69A5m5ztdgjJYcM31Pmw1bW7zRlcz8B&#10;0CJtzuy0xI20hAwBMzmFcYJFySlFkTE8uYAf/eovStz1twTNr558lbB5DU+8cBaa+UUF6P0DzVCP&#10;UR2tzODspcu48vEX+OD6Z/jw+he4fO1TvHftY2W+NQHMxQ+u6jLjTa2sYkA7gcnlFcwuiYQaweT4&#10;IP781z9x5xt44e0r+MeZKwTGBzh75jLOUK2cfes83nzzHF4kFF5+5XW8+sYbVCZnqWTexBuiWF4j&#10;IM5eUiDz+puX8NKrbxFUb3C/Myyv4+w77+Ddi+/j7XPv48wb5/HqGUKM4HqR70t57a238MKrZ3D+&#10;w6t45nd/QrtfMNrNqUpMqUgUe8Mf051xSQ0Gu1CnL8MHXAgdFyXgKzlkmkS1EDJNBEoT1Y60Ismy&#10;Wc8JnTucCBqxTC6o3SKv3dF0jx3KDGwwEBuO6ZosaMpYuVjpRqXSFcYSMARLUZRShgoIkoIIDEuW&#10;PlooFdcHCBhVQRiGcsRShaM7hcDJiMJAZjSGcw5joiQFE8WpVETJGM1LwFBmDPpSuG9aJNcPYyCd&#10;FTonAYPpkehPPcQShIG0YAymUinxXP3JoehPCkVfIqF2OAgd0UFoCT2IhoN7UelNaO10QYmHC6r3&#10;7EL9QR+0hR2gIovmNSKUa8g9jORRxeTzWgWx6OdnGiyOo1pLIDgJmMLDVDU6wKhKaA3zo9GdFoLe&#10;jDACNBoTRanQ5CWhLSqEQNyFSBNJNLUDAUYm2McK5GJuDjtba5jbWcDSViyRKWwMjeFkYQEXRzvY&#10;2HEbLZSrjQ1qiwswNtiJ/PQEhHvvRrStG8rD4jExMIjAA3sRTgu3tDBD61OKI0fWMTamgSkh1kgr&#10;du+3VlFak4jgSBfEZR5Seqp3d5XgYKAt0gn6eapwVUkDSrxjkOoagIPWfPCU8DzLM6xgQxgd68TS&#10;ogbfvX8dG7QugcHR2Gq4G26EjGaUlZBWSyOWZ7AXs6yMqr5+NNXUKn3HJkbHWEE1GB0ZRHU51UxD&#10;DS3OGGQmg/6Wet5/N0a6OtDW0IC6qkoCawzFla3Qt/aDCZV4bV01jrByTtEKKZnwpAVJlMu/g76E&#10;Da2SAhnCRwZRKrlkWJTE42Kd+J6uefo/kLkbAJZevXchIyOuJa2nDjA8XlQOP//0pBoT/AzT07OY&#10;o6gQWyr5pIbHpzA8sYD/+vkf8Nu/voD//cs/8Ku/vozfPvU6Hv/7KxiZmERTcxWGaTNH1B1Y3JjH&#10;2+9fxvs3PlZCKB98+BEufXgDF0XBXL2O9z64hguXP8Smxu4uDJJmvRotxmSg1OIUZuco90jPp5/7&#10;Cz744iu8/vm/8PxHn+PFy9fw9pUrePc9lotXcOHCB3j/0hUS7Dpl09t4+9J5nH/vEi7zAnLBd85d&#10;xvMvUpW8chZXLr+Pa1cusZzHjasXcP3qRXx04wo+vnEdNz/kOa68j4vvn8cFvv/OpXdw7v138d6H&#10;l3H5Fs/97N/Rstsf9XqWaKAdaNV3RYdMcUJbVE+Y1BvSMtH+yCDHGlogGZ/UwFIvFooqpUHPWSmN&#10;BIrYowYqmVaCpkNs03aCiJBplc5stBgNbrswV5YDdWkSIRKNwbwogkRUSwzGJDlSGVVNSYwCGIHN&#10;YF4E+rIOEUKsxPmhGC2m0uH6ELcPZIdDXRjHZST6MkOpcqLQn0UI5cr7uvXeDIKD+3WnHUJHSiB6&#10;0g9RFQWiK+UAOlP2oSftALfJ9kD0ZYSwHFLOJUVN9TGYGYGepBAC6BCG0yIwQqiN5UQTWCFoifXj&#10;8VRXvJa6KI6fKQGjRfwMApVSKpqShH8DZlTm0uG9DlO5DMl5CZje7DD0sBJ3EXQjuTw3z6nivU0X&#10;cN+8FHQnx6Fgrx8OEibuRoawNzeBrZ01rF0cYOZA5eLgBDuqLHuqKhtTE1hZmcLF2R67bB3hRQvl&#10;aW6pNG8HWjkj2+UADlt7ISUgDAH+e5CQGo+1o8vIyU5nhVaht1+NHUa2qG3pQedQD1y9LOC3jzaT&#10;39ES7VYKP2dRTixm+ztRQmuV6huMhrgCxHoGYK89fwvFxVien8AKrYp2sh+nT69idVrFit2H0IhE&#10;bNbzhNde2mHandHBHiVp1chAB8Z4rbnJMVZUjZIMfax/AGMDLMP9WJ7TYIE2RKMiLLSDODIjc3VT&#10;QYxR2Yzz3FNarC4vo7CyDZtNvWDMz9zcVIdjq5OECu3QHdCIbZLma4GMtDJJAFhSPghQpChDCwiJ&#10;uyO1leEGomgIDwUshI1u4CS3KepFYML9JYbD10pScdmuxGWkyX0EU5JuV0ntMovpOSqZyXEMasah&#10;orr5PiHzv4/9HT/+3RP46R//ht888SL+8MTfoRobRX19Ca1kF4YGm7FAWF68eg2Xr9/C+x9cp2W6&#10;QchcY70lYLi8SMhcvEwl0z7Uhy5SWMrY/AzmlqcxPydZr9rx1EtP430Az3z1Tzz51b/w+0sX8OvX&#10;/4E/vfIi/vrqa3jsmb/hnQsX8PU3X+Ol116i7Xma6uNlvPXueVy7cYtq5iyef46Wijbo46uX8emN&#10;S/jow7cJlbdw8+o7LBeUHr2f3byC2x9d4TEXcf3WJVz/5AN8/q9PcP3ja7j5+Uf4n4cfRoWNK1oN&#10;bdFh4kxAOOtSbBrsJnh2QmZ/LCdcZC5qmc+6hoCp47JOidPQDhFKNTsEOCy0TbVbHbjdCS3cv53H&#10;txEytZttUGxgid7IQ5ipycUQ7ZFARiqnPOEFNkP5rKzFh5WiKiKAaJWGCnTbVIVRVDxipyRew+15&#10;YVQ1Ap5IZTkiCoj2SuzWXTX0H1Wk2y7qSFVEeMmSimgwj5W6UBRTGPrFhuWF8prh6Ms5RADQ/uSF&#10;ozczmIAKwCC3iZoapqrqy6TKSdvH/YL5ROc1CEVVSSyGSvmZCI8hgmSwiK+pWtRlSdAQqJpC2qMC&#10;flYCaugOFLvTg9GXzWVGoO78mYFQZwRBm0crmEmFRtU1VJCBGpl1wMsVjuaGMDMzpJKxhLmTA2wc&#10;neBgaU3LZAlrU0NYmxnAytgAu22d4WXtCDcjC/hYOSHSzR9hZp7Yc48VYnbvQ8jBfQiLP4QT3zqG&#10;/KIsDA71o7tnCPom9hgcm0ddWyssbLchJMSO1iRXmaC+pCgZ3TWlSPD0hs9mA0Q6eiInMBYH7T3h&#10;bmoFyx07UJKVQeUyRRUzjg0+hWdG+7A6P0YFFIOt+rvhuSccXWJ3qETGhgcwrh5UIKMlULSDfZhR&#10;jWB6mCpngEsq/9npCT7Re1BVW4Ds7FS0NtRheVpL9TOAUdqx4eEeVuIZZJc2YZuFH6yd3dDRKlPU&#10;8iE+0qBARiyTAEcAo8RnJggaBTKtBIwONApUBDQEy127pMRpCBUdYCQmc2ebEn/RgWZxjttlKccK&#10;bLjfXchMz4wrGQBnqGImZiagouLqH6PQmF3Gj3/xGP73j8/ge//7Rzz6v3/Cf//2KfzkF79Fd18v&#10;mprKqPa60NfbiNUjyzh3+QoufXBDERUffHhTUTLvcV0p3H6RZVNDayPaerrQ1NWJCZl+U4bSaykT&#10;Jwfxtxeex0eEzKssz34DvPTPf+FpKo6nLp7Fs++exZ+f+ztP8h7++a8v8dY7b+CNt17D2bffxPnz&#10;53H9+k289urreOmFl/H6a2fw0ZUL+PzW+wpkPnjvVXx0/Rxu3byIy5feosp5B5fffwvnL75OhXSG&#10;RLyIr7/+lOrmPVy7/gGW+gZQZuqMQUsPQsYNzbQ8Yona6bmbjHYpCqacIKkwcEEVASRN23XSb4al&#10;ge/V6klg2IkKh68VSyX9S5xQp+eqtDq1b5YObJYooIwfzI5nZeQTnpAZVeBBi3EHNHcVjVKkkhIw&#10;d8EjgBgri+a+YTxOBwo1QTREEIwWU12U6GI4o6WxVA60RSya8jiljHC/EYJAXUqoEVSjpVG0atxG&#10;wGjKYnk8rycw436yPphL+5JDBUQFNZhDZSRAKghFb04QerKoegiDPqqqsUqem8cPCNhKDkNTSZtG&#10;66cWi8SlQGZMAFOURGUSh/GCeAKEnzkjHD2JB9GZsI8wCabCoiU7vJfAjIa2LJn3ITGaRKowsYrx&#10;6M9LRGd+MrKjA2FvYQBLCyPYuznB0sFOsU/WFlQyFsbYs9MZYXu8kR0WTXvlDHc9c+w2tYePuQsO&#10;mO9EAP+2oU67kZuSiKTUKKwfn0N9UwV/3G3o7GiDu6sn1laOoZIWKpP3WEqA1lYkoCgjGocP7cUu&#10;c2Ps3LIdXtIE7+qBR+bXsTI4hsg9+2C8aRN2WtMKt7bh4fslBecKZkelx+wYAoIP4x4qmb2B8ZiZ&#10;ppofZ2UbGcb46LCiWMYJnGn1MGYJmblRLW3XOhYX11hvBgmQCiQXFSEhpwTRqQUoq6vH/OoEjh4n&#10;xGi7NtaXUUC7ZGh3AG4+e5R0nhtLoxhX1WNqVKdmpjWiYMQqyfgl2iZpxv43ZHTxmbtwkSKv7w47&#10;uAuZu5ZIElwpAyKl0DZJknJF/SjKR9J89mFqclhJVjVDyMwvzUOtHUVbfy961fzcc2t49Ce/w49/&#10;/Vd8+xd/xMP/8xh+yPXv/OBn6OjsRFt7DSao/np7mrGysUb3QldDh/MelcylKx/h4pUbOE+wnL9y&#10;k+UG7dJ1bBqltJPu12PjlH4LEvQdx4J2AOuTQ/jTL3+Et86/gZeuXcQTV97Gczcv4LVbF3Hmw/N4&#10;+4MLOHfhHdy4dgUffXQdl6+9j6tUJDevXcV1SqWb124QHldw7q1zuHDuXXxx+wa++uw6vvz8Kr78&#10;8ir++c0toksGFcg0KZ9RuXyML/75MT797Bb+JX2T+e8bST7Df8/97LdotN2Ddn0XtBu5o81gF5de&#10;SjymRp/FyAMVhi4o0yc8CBlRLTWESO1WnZKpphWS3rA1Wx0JJxfCRpJTyVgf2qTNLmjdZI9KPStU&#10;eHmgn0/0bkJjmCBR094MsPwHNFJidLAhZNTlCYSCQIIgKBVwECglYYQDi9gpKpgxwkPD99Rio4rE&#10;Sgk0CDAeN16RBG15onL8SDG3C1AEMBWxfI8AIBi0tDVqXnOE1xynVRPICLiGqaJUubwPqgq1qCGC&#10;bYCwEUUkwWp1GZUJoTIiMSUltsTzFBOghNVwET8D76G/QIAZB20hQUNYaMRuFCdDmx2Nvvj96Ij2&#10;RVf8XnQkHkDuPhdURB/EYHkWhkszCNQUaHi+yZJkKp8o1McfRGNmDHIOh2KnnTnMaY22Gu6AgfEO&#10;+B/cg+SkGGTERKAkJgoF/oGIoTINNnXEASs3+Fm6w99SIOMCPwMr1OVkooJ2LDZ8L2IjD2KgvxXq&#10;oQ74ebhhemgIc/zNyjxCOVRzGVRcTVQSMgHcfmcb7LYywQFnO8T7eqPwcBySAoPhZWUHC8InwMcP&#10;mkE1vnXfvSgrKSBwGnBkaRL7A6MVyHjv5XcvsYlhWqWRPmWaWmXowBDLQDeVjHTt16C4uBBhMXHI&#10;KK1DZnUnEis6EFvSi/CCbuxPzkHA4UNoZWVcnKXamdEgr7Qe+jb74LjLGwOD3co4qimqlbuQkf4y&#10;dwO/M5pGgqWF9ovAUYq0OLX/GzJ31cxdwAhcJK4j68vS25fLu5CRwO+88r6oHjmW67SK04TM5NQY&#10;beMEZhbmoJmZJGDUGByfxcTKSXz7J7/Hd3/+OB7++WP4Fpf/9asn8fB//RQ9vb1o76zHmKYXPT2t&#10;WDl6FG9duop33r+Gd9//EOe5PPfBh3hHQipX+ZpsOH/1CjYtr89jfXUJR9ZWMTU3iTEqmLVFFSHT&#10;gd6mDHR3F2NqlV/4eg9mTgxi7mgfFlbHcOreFdx/ehnHj07j2MkZnH5oGacfXsUD963gvtNLeICe&#10;99sPHsOD963zyXEEP3jkGMsafvjoGn7y/SMsR/HfPziJn/7ofvz0pw/jZ//N8uMH8WO+/smP7sX/&#10;/Ph+/O6X38ZPf3AcIxXZqKGP7zN2QeNWWzSKmjHdrQwElF6vNVQxSnInUSyESqVYIlqjOsJF1IrE&#10;aSSHTN02F0XVVHJbJVVOrbQ0bXVFy2Z7FBlaoCacFoMKpk9skCiUfF184i5khlkp76oZXWXle9Lq&#10;xO1qAmGYykNVqIvL3FUfY4SJplTgRBVDyyKBVTUr/kgJKzUho6lIpsqIwyiBpalMxFg51UQFK29F&#10;IjTcZ5JKY4zXH2XRFidASxUxrpREaCU2UkiI8B7Ersk9jYpiKUskrFhohdTFSQRbApVPDPppg/qz&#10;abvyqXwKo7mMJqwIMEJFlUYApkdAzaJKDkF3lC/64/0xmLQPnclBqD4cjIhdjjjsvxtNGbRJRSmY&#10;rkzDHCE5zut3JQejKmIvKuNDcTjIB87OFjicGIWapirkFWcj8KAfvOxtlUnqE2llQsztEWThgEPW&#10;bvA3doA3yx59O0LGAuG+PvDxdEJ4iD+iQ/0RFeyFvJQgZMcGYIbA+c7JOfS2FdIiHUZnTy2W12Yx&#10;qupGdUkWKnJTUJoWh5zIEDjo68Fw+2aYmhkhPPQQJvmk/u79j2Kwuw++3u7QqjuxujCJAweisJkW&#10;+2B4OqYJhrGxfqiGaXcGOhS4TI+peCzrxdw4inNSsWXrJgTHHkZplwrJtX2ILRtCePkIAsp6EFre&#10;CKtdO2FiYsD7ycPJo2vIKajFdtNdcN/tD61GjaU5NSbU0myt68krHfN0QwxaFNDMapsJoEYudSpG&#10;yaCnNFt3EyQS6NU1Wd/tM6O0KhEgSkvVBO3VDPebk569hJDkC57uJGxkO/eREdjTw/ycWqV/zPTC&#10;ArR0MEPj41BRxU2uncRDP/otHiVcHvjv3+HBn/8J3/vFn3Hvw/+Fru4uqpk6jBIyXb2t2Dh1Cq++&#10;fQlvvUe4EDLvXiZgLl/Fecl0qZRrSsPNpv6RboypxH+OYlCrxsDsCGaWx7AyN4BJ0naey/VjWsyv&#10;9WNhhfRcpMdbHMECy9xcP2bmenijvaRhB9ST/LL4QTT8UrSaNmhJac0Il6o2jPXX0NdWcVmGkZ5i&#10;qHtKoOoqQ29LATpbctHZmIOW+nS0tKSjsTEBDVVhaG9OQUVRKCLc9VDv4oB+E+k454BaPv3KDAiY&#10;bQ5o1KdaEWhs42s9NxZ3WiPp9+JMoHAb36+mctGlf3DWDRDk9iqxVAKeLbRN2+yRb2OLhjRWPqqA&#10;3oxAdLMyDkkLTHY4+nPC7wSAdfZIisBGVMldAImiGaVqGaaKGWYlHpWmb25TEUBjVA1qQkBej/Dp&#10;L2WYx6lLCJZygoBLFUEk8NFIpSV8Jrh9hBAYJyymKtKoYpKVMlWRipkKVobydExQdYzTtsj5RwR6&#10;vC9RRTorF83rUb0QSKp8XpdWaJSqRRRWf3YwLQ7VFoGnIkSHM3mctIIlBKM75gB6Dx+AipVanRmC&#10;sdxDtF+h6MiMRU1SBKK8XBDibInKqEB0phJMBJdWFF5WJLoSg1FyaA8O7bJFdWkWNOODyMhPhZ2L&#10;LfS3bUHIbh+0ZRYgcZcf9to6ID0sHAPFFQi2cYHbDjN40zp5mVhh324PeHrtxMBIP4oKM+DpZIys&#10;uH3IiwtEeVoUWspSEXrQBc2N+RifUiG7KBdxyVRhk2p011agKjMZ0YSarYEenJ34d+1sUlpQTm8c&#10;x31H70VY4CHEHQ7hw3UUs1Qme/3CsZW/nYMRGRif0GJ8TPrKDCljoTTDg5ikdZqbGMP8jBZB+/wQ&#10;fCgEtb39SK1tQXhhLVIahhFR0ws3fjavjByEpGYQMuYI9vfDsfV1pX+NnsUuePgEKPNNL06PEDJt&#10;/04eLn1ipAOe2KW7sRklBYRiiXTqRcmOpyiWu0Hc/1ilu0WAIwMil2b5nhL05ZLAWZzpVFqwBDoL&#10;MjXvjArT87RLs3NYWl3B+OwkBsbUGJ6cwtTKETzyk19RyfwBj/7i9/g2l//zx7/jgW9/D+0dLejq&#10;ZD0e70V3fwtWj23glbPv4o1338fZC5dwnoA5995VXLx8i/bpY1z44CPapRvYNLegwSIVzPLCEubW&#10;j0BLRaOVGQumNTi6No/76V+PnjpKtbKM++5bVVTJvfedwLETR6hmjuJbD5/EfVQspx88jvsfOYVv&#10;fesE3z/K447jgQeO40EuH3rgFB7mdlE2336QH+KhDXzn4WP4zkMnuf0oHvrWOrfL8ggeeHAd994v&#10;SmgOjz56kn/oTsS62aHBkRaJkGimEik3dkK1kSNViqMSwJUYjCSiEsjUGcjoa6qXbTJ4UJeoqZKK&#10;pZagEbCUECjltFQSDJZAcN1mycdihVw3J7RIU21uGPrSA9CeRdBwXQKsdwOtdwO0AxLUpRJQbM6d&#10;IgpCXRLNfQQyEbQnh5Xm76E8UTVikagYJDZCMMn+AinpeyN2SaAi9kn214jKoVKa4LZxvifbxml7&#10;xql4JqpSMV2VjikqiCkuZyozMEGloxZ1JcFlXmOMsJKm9n7e6xhtklxP4KPldq3cB63VWLHcO1WM&#10;KLAigQ+vmU0wpfLzxgeiNykIKgErQTuYG6LAdSCHhUDqpSJK93PGITtjxHs4oOrQfnSlUv3kRKM7&#10;KRiFBzwR4+mIxLADcHW1xlaDLTCyNoetlS3CPPxRdigR/WU16KqvQ04qlVxPNwLcdsLBwFhJBWEr&#10;Qw5MjbDLexcmZ6ZRUl6C/Qe80N9Rg7iwgwjb70Pb44JAf1e0NZegs7MRdg52aKyuQWdlDQ6570LA&#10;zp1ws7XCXnc+WIqLUFNcjKr8Avzg4UdQVVmOzVvvQXlZDk4dmyZkxuDtewjbDN0RHJ1Ne7MAzegY&#10;lREr4rgWk6x86sE+TIzJJPtqPjDV6B8YQllLI7IaqxBRkIGY8gIEcBlQkoEorsdkZqKUVqq+ig/p&#10;2Xkk5VZjq9UueO47iKnJIaxM9StWSYGM9JGRnr+0TBJ/kQ55AhtJyXl3KMHdFiWxPYqaISykSLP1&#10;3WEFOvskKkegwn2nZNwUISXQ4WtlyhWxTzOScIpKZk5DkTCtpNvVEM5DY0PQTk/h5AMP4n9//2f8&#10;8o9P4pePS3kKTz9/Bt/7wQ/RxM872FOPmak+Kppq3PutU7h8XUIlN3Dt1i1l2iNJv3nrk8/x8Sdf&#10;KDl/P7r9KTbNz09jdWUZG0eO0WMdx8T8LMbHxwieKSwtLWN17RgWltewtr5KS7WEUxtrOHHqfqwf&#10;OcVyDMeOn6DS4bHHjmL9BOFz8iQ2+Pootx/l+Y5wn+PHTypdw48dO8KyxvdW+B6XR9ZxZOMo10/j&#10;2JF7sbF2CiuUa0urPG6NgHroW+hqqUGkrS3aXfagW1/iMW6oMqKaMSZk9B0IE0KEoKkgWCpogaoI&#10;oRqBCMEicJE8MhUsMpCwgipIYjcVVDcCIaU5m8vsraYo9PNAZ4b0QdmPoYwg9OQEoT39IPpzgwmV&#10;Q+jODGBlk5hH+J2WHZ2lUipgHisk1YuqKJKgoSpgZR+mchGYyD7SEjVCCzUo6kFRGLQ/fE+WAhUt&#10;YTBBoIjtGee60i+H6kQgoRaFU0FAVNE2CZAqUzBVTWVTkYKZmkwCJ5Wg0DWpD9GSjUi8hWVAWq4I&#10;E9kmLVQa3teYWDYCUMvryrUVOFJVjdKGSVylKz4AA+lh0FDh9EhzOe93uFQ+YyTBxPPy9agEs6nC&#10;KqIOINTJGsGOdsg/tBdl4b6oDvdGrr8LMvd7IT5oDxxtjWFibQJTeztYmNrgoL0P0neHoj4lF72N&#10;zUiIj8aERoUDe72xadMmWMg4J0dnGBrow8HOnpZlDBXVdQiL5vc73IvMzFRUVpbCz8cd7i4WqK7I&#10;JVwqkHAoCiWHM3DA1BmBJi7wMbJVmskLk1MR5bcPbttNsNeGv5XCfHjv88I2021oairHyY0J2gcN&#10;PH2DsdXYHdFJRejvHyRghqGhRZI0k+OsfGPqXkxpWDFHaHUmJ9Hb247qllKklsYgIT8QSYWBiCnY&#10;D/9kTwSn7sOh6EBkpOewQq9iYWmD0KnAJnNXeAcFYXFejXVam6nRZkKMUCFIFBVDBbMgoJHm7NEW&#10;2jNJrtWpAEb6zSgxGUJCUTb/j5K525QtykfgtEx3sTQnfXyoYPhaJuhXsuIRSHPTQwSdCrO0S2KZ&#10;pmc0tD8Sl6V6mxhl3VvEkWMncPzUfVhnXT5y+j6cuu9BLC8vorWpAoOEi8R9hocI0MVJ/ORn/40f&#10;/fy/8bNf/AS/+vVP8Zvf/g/+9NhvlPL4X36PJ596DJtmF5dpgwiRjSMEzTpvZBxLlLmrM2OY4Be6&#10;vnGCgCFANlaVSLkkADp+6ls4cvx+bj9BiBAgpx7A0ZMPYO3YvYTMAzhy4j4u7yeA7sXRY6dxku8f&#10;O3E/j+FNHyeYTsqHOMVyL06c/hZOnn4AJ47fx+ufxiqXy0d4zbWjOEUFVZ6TiCRXBzQ770aLviOa&#10;9OzRYGyPSvr3yu12CjwqDVxRRnjokj1RqlPhKLEY/Z2oIJQkJ27pNhmJbKMkrionWMo32aF2qyNh&#10;Y48sAzM0RgbQ0hzGYOI+DKYfQB/h0k1F05sbxMoWgs5MAic/VIln9BAyvdmhtFGhhEmEApi+HIJH&#10;AU0Ul5GKxbobwxEoKU3TkgaSakZslRQ1K668HsoPxxgr/AgViMRvpEjz+DArtCiSPl5DXcZ7k315&#10;jKZCgsUCKFE7hE8Z7QrPLc3bcn9DhMIQX/fnhXI9lNfh8UqLVxg/YyRhIeti3wgafmbpO6OltepJ&#10;DkZnkjRXR6IvOwwd6UGKbRyX+JC0ignEiqP4nUQQurGoiA5BkJsD9jmY4bCPHbL3u6I8Yi/KY4KQ&#10;EroXnu5W0DfWg5GlFSxN7eBrvQvhdnuQ7R+O6e5B5KWmoiQnE37ensigLcovKYabkwusTE1gZ2GF&#10;oZ5hVJXXIio6GqOTY8gmJFo6WhERGYLgAB+U5WWiqaAY9Um5StA4ZLsTYow8EWrijn0WLryeIzwI&#10;mAP8rew1sYOLpQUMbQ1g6mqG+sYSnFwf59NeDXefIGyz8ER0YgFqqirQ38WKrh2GeriLkOmDRt2F&#10;KS4XR4cxO9qLzvYilMn821UBaGgJRUPtQVTVErQt+5Fd6YeAUAfY2ZkglZCbWzyB6LQq3EOr7x8U&#10;goVZFVanupRxSjICW2eLdEHeBQJmXqyTMgKbwLijXqRTnszTJGARyPxnqeuId7coVopK5q5dkriM&#10;AiMWieVImoil2REl5jQ43IOR0T6oRggMFWE6MQL1yAD6+jpoiTqoEKUlqQVNrU3o7O7E0FAvoduK&#10;/vYKzFE1rSyPoqu7GbX11ahvrueyHE3N5WhuqUBzazlfF6KmthCNTWXYtLJ6BPNUKku0Smvra1id&#10;n8LqtBrLs/SglFMrBNACQbS0skiVsYzl1RUsU91sUH0cPXaKxxwnoAgFKpvV9ZN8fYrv0WIROBuE&#10;xerGMYKF+7KI8lkjyNaPbihlje+tHTmOlSOibo5i9cgG5jZWMLO6wOOWeQ5KzUh/pHjR1uzajQYr&#10;gkPPBjWGLGYuVDCSMNtRlyZBz442ilbIQDLB2aKGqqZa3wNlhIyMXi7Zbk2bZKsk4Jb8vjVbpHB9&#10;my0KKOXbkw5hmHZigIqlN3sfOgv4VM8/REUjtikIXdmBXKdtooXqyQ0naA6xItJKKP1YCB+CSPqx&#10;iJXqzZTxTARPtsRyItGTFUxgEDrcV9ffhTaEwJLXdyElzdKjVB4SmO3JDGZljlYCwBI76aZlGeR+&#10;A4paEbUUS2hIPOiOXeO+ci45j9g5pUlceifzmOHCUAKIpZjX4OdR4CXxG8JPVJWop4myJFqvNGjy&#10;49AWfwANMXv5GcLQkrAPuXtt0Zt+CJNUTyOEzXBlEgZKEvj5o9FwOBBlh4Pgb2OAQ05mqAjfT0Vz&#10;ABUxgbRLfnByNIWZhTHMaYPsrJzhZu6MEDc/pO4hdGtacNg/APZbt8OHqqO9tYXqQQs3ByeqHgPY&#10;WJmhp7MbMvl9SVEhBqhkUtJS0d/Xh5L8bKSEByEnPBxFoVE47OyFA/ybR+q7IcGIIKMVPmBgD28D&#10;KwQZOiJMzwn+RnY8tx1MeU96DgYorczG6VUt7fgQXPcEY5v1biRllrFiTmFK3Y/xEVqasUGMDXdD&#10;PUTYsCLOsIgCqamLQQnB0tITgZ7uSJTEOSHxkDGKqtxR1OyD7Ap/+O6zRmxcJMZnjlMhVdE2uiMw&#10;MJT2ZZjgIGSk852mkYWgkSbsMd1yjoCRFieBi4BGgLM4KZO+6WY00CkYnXK529NXlrrXVCuEjKTz&#10;lLmcpOevYqtk/wk5ro82akgJanf1tKJvoBM9VGUymcDQcJ/Si1ny+GhpEVWDA1CpCFjtCGYk31Rf&#10;G0qK0+gsKjA9ye9iVhKkjxBSKoxpxqDR0E5S7WmoijSaPoKL5xxqx4iqG5vWlgiRpVUsHiFsVlaU&#10;gVMCF8mXsSgTvc0tYnGR7y9LwvFFrB6lNaKyWVkT5UPYHKHKIaBWqDyWVmX9uAKXowSNLNcJkaOi&#10;YI4RRusbhMcKAcNCsKwRKhvcvnqMcNo4icWVI5hZWcf82pqy/8KCBmGBO5F+cDdKfLxQyB9qhQmt&#10;jyHhILlRJOZCxSIZ//P0rVBhzu0GNijdYo0KUSvb3VCiT4VDAFXoW6NKn7DZbK20Psk4p6qt9ijc&#10;bIFSNzdao3C0ZoWgOycA7fn70ZDrj06ud2YdVEp3Np/ymYHoyAhGFwHSQyUjkJEOb320VroKLFYq&#10;lO8RDCxtqUHozYlQQNGfH6JYsE7Cqj3jADoIs26qpV7CScoAj+0mjFpT9iud7AQ6/YSaQKlbjssK&#10;JOAIIF6zU3oAKyCSPi9UOFQovdm8FosoGbE3w3miigRCVDaFhzBSShgSdAIqGdApdk8s2wjtnFr2&#10;LTiM/hR+hqwIdKUeQlsir5d2CJUhHsjYbYXGBNrFqjT0E0YD5amEZoKyX1W0P/KCfBDtbotMn50o&#10;C96LqsiDSAj1gauLJUyM9AgNS9iY6QZH7nX1Rml8JtKDorCHtma/njV8dpjjgLs3elu7sMvVDQYG&#10;22DrYIGWtmZMTU+jt7tLyUjnt3sX+lpbMdjUiAA7O8Q6e6IjKRuHrBzhfY8xArfaIXKbC2IImzAj&#10;ZwTxtxJNGxTJB85eQseDADNxNCNQdqBCgcw4JmmLBDL3mO1EbnE9K+YUJvhEl5QNU6ohaAb6uD4E&#10;7WA/bcIotFQfde2HUdsbiaIaPgBTnZAZaI34QCNkljggtc4Fec37ERq3E1Hx4ZhcvBeR8ZXYss0V&#10;4cFRVBOjVC+EjEZGXjdQ0TQQaro0D0ovX7FHY+2KZVLsEmEhsRrJ/bsoHe3uQEZX/k//GKWVSVqX&#10;2gky7sv3707kryiZKRnbJBZKUmeq+L1qoJIpW2iRZljPteNjVDgj/HySzY8Wip9fVI6WkFlcmsUI&#10;1ysrc9Df24DJyX5MElbS12ZpaUXpNTwnfW5m5zA7M4l5CpXFhWksLc5yOYtNc3NLPMkGFcoxLC0v&#10;8Q3uPKPFjGTM4gHLS5Keb5bgmcHq2oqidlaoZtZpmzaOrFK9rLCs0U4JcAgXqpv1DQHKMWX92J3X&#10;qyzL3GdhdRUromKoXGS5eoxLHrfM/Zc3jmJhmZBZWqfFeogydRh7vRwQQg+eFniAP/goZFnLnM+0&#10;RJscULHVgwDxQAnVS6mRBSrMJKETlQwhUrJdNwukTBlSRZtUvcOC0OFxmyUHiz2VDyElo5X54yzx&#10;3omuvBi0poWgKe0AWrMPoCXnAJoy9qI9cx+hsF8BTQctU3PyPoImSFEynRmBrPAB6JCu/3zdlXEI&#10;LUkBaEyUfcN4DNVASoACjs70g2ilDatP38fz8imYFYR2HtNKWDSlEmQ5YWjleZvT5Fo8L0HUnrIP&#10;ran+3ObPY/ejma+bk7hMkvcCeb1gJc4jykhKrwSrswMIFVFGBAut2396EnO9WNfbeIDXlff7CM0h&#10;Wj4BzYAMcUinusqm3cuKQVdaONqSCTRCsjkpCJl7HFByyIvHp9CiZWIom3BLi0JT9AEUxxxE3D53&#10;JPk6o+CgF8ojgxC5fxfsrU1gZWQMR2MLeJpaw4NQcTO0Q9I+sYH1SLPfg5gttth3jylyIpJoxU/g&#10;4MGD2LLlHhiY6KG+tRlDqlG01TdD1dKG3S6OiA0JQpJ3APZvtkS4GR84IXGoi0tD0sF9SPf2R4l9&#10;ENK2eiGGlTqMD6BIWukwfSf4UcHutnaDma0VLBzM0dtShtMbrEzqIbjsCsJW450oLqvnb38SQ1Qy&#10;E8ODWB1RY21yAsfnZrE+MY6J8T5UN2cjoyIckVl7YeVxDw7FuaKiIQwFtb7IbnRFer0jchv2IY5/&#10;t7KKQmjnjmF/ZAE2E3QJ4TG4b0mjKJZJAQzLLJWM0heGgJmjgpm729KkFeVCwCig0UHkrk3SjaqW&#10;1iPpA8N1sS9UKUsyAJLruqCwzj7dBZXOTg3wWCqQsQEFHtoJDSanJzDFzzwxxc/HMs4yNanBGAE0&#10;RLBqxzXY2Fjl36ELtbUFUA01KeO/JialdXkaaxQESxQpq6sUDVxfYf1eWlmmaFjHEQqSDQqLTfML&#10;i5ib11mgNQJjTqLOtEsLMk0CLzY/N0nY6C68MD+D5eWFO2VeiUwvry1SlawrMZ2V1Q0WsV3HeYGT&#10;ClxWqE5k28oa1wmSxZVVHkPQEEyLhJWomZX1dczMz9G2LfKcK1QwKzh1+iGUFhfAxdEcuRmHSWIN&#10;vkvVVLQ/EHHbjJSmaSULHC1TCVVMgb4ZgWKpAKZiuysB46hLEMUnWIFkf6PNKiCAyu6hteJ7OQZy&#10;HK2SgTkKvV3RxArVSKvQnOhPVbOfINmPNgJBANOUvAcNiT5oEwCwYkqcoi0tkADg/qz4tXFeqIz2&#10;Ql28H1pSA7l/AJpSDqAxyZ8VwJfv+6Ap0RcN8T6oifVCfbwvQbQXTQlS/AkmXieVsKJCaZXjeJ5G&#10;7lMf502l4En74Ylavq6M3o2KCF4rnOeI3Uu74o8OXk+JD+XSolFt9VApKdatIIRKRwLBEguS/jsR&#10;UHN9mIpJmtgHqMCkKbud15bxTTKgU8ZRdVOd9KTLyPJYdGVGEIS0eAWxVEuHUUV1UrTPjXZqH4EW&#10;idYkHp8cSrsQiCAPa4S6WyF+rwfC/HbB1dUGRsZ6sDO3wm5LJ/ia2sGHKtONyvEg1UV/ajl6IrIQ&#10;tc0ae7eYoCgtE/c/8AAaa2pgaWKEbdu2o6ikAvV1jSjJyYWqvQ0HfDzh5+qMA6aOiDJyQzAfHg2x&#10;yTjGp/HyOJVGezu0tCb1uxIRZ7oH+7c7wGuTGbz4u9jvsBs+7j4wtDCFh78HxsbbcXRlBEO9HXB2&#10;9oOhoTMa61qxwQeqdlyltKwua9Voba5CZ3sdNIMdGOivwYEDDnDfaQBHx23wcNdDOW1od3sCmptD&#10;aJc8kV+5C4UVB1FVJRP/a7E2s4rAQynQo7pO8z2ARyZlTJN08RC7xAqrAEZal9qobAgYKpi7kBG7&#10;pAvmSmym6w5sdJBRmqMJEVEsKwTIqsyGqUyPIkXSdOqWAhxdXEaCxPyOJNkUITOqHlQgMzE1gfFJ&#10;wkWZsnYa03QyU9OTVC4yXmwAag0hQzEhs0VWV+fRRjVTsaipZKjIZmX632XW12WKk1VlubC4QtGy&#10;SqYsKfmDV+hMNq2t843lZVb8dYJgCdPTKkofFVYXCRcZGDY/oeRJXWWRYfgy5+/GEYmXrNIGrdL6&#10;LBMyhMXGGjaOHuV7VC20UkdpgY6fOK1EqmV9Y+OE8p7MwneECkZG1q6TdseoZORDLK8u8OYILYJm&#10;Y20Dx2i3OuVJ1t+G46eWqXYWcf8pqiP+4WMcbJFuaoNyU7FNlsjXN0e2gSRrcqRVckX+FkJkhx2y&#10;DW2Rw31yjByRwR9cDqV0Md+X+arTDe2Rb2iNXBMzFPi4op72oCF+H23BHlZ8XzQRCC1JfqhPICCS&#10;WaG53pC0F80ESzsVR238XtQREjUESB33qYrdzeJDIHjzPXm9S9lWEyfbPVARvRO1MbvQQFDURe9C&#10;I/etJ5hq+bqRIGqM9UNzAm1anD+qo31QHeOL6sN7UHHYF+XctyzaG0VhnqiM2oPycL4O81GCrLXx&#10;BBOh0JJ+iIqHcOMTVODYX0RwFNDGETZqQmaUgFETLrrgrXTKowoimLrSgtAWT8BRrbQRjq3xBxXI&#10;qIuSMVKShO68KHTm0vLlR2O0IA61IbuR6kEwh3qiivdbITGzfZ446GQFXxsTuNuYwsTMEDvMDGBp&#10;KUnFWdH5Xe/Rt0GYnSeqIzJQ6Z+ECr9YtIYkIt5ErI4B8tNS+GA5jq7WFthZWcFA3xTJaTkYHlKh&#10;ta5KGay4h38nZ0LioJUL9m+1QYzlTvQUFigtJ5OjjWjMSUVNEO85qgL96Y0oCk9GVUo28pLTEBMR&#10;AwsrG2ylFfMN3I3pxQEcJ2RGu9vgaOMKCwsnZGVmolVSGYx2oYIVKi8lBnt3EypWBtBUFkGbm4IY&#10;Uz3kOzmi3I1/U1cnDIb6Q02V2hLnyYfTHnTl8junjT0+1IL/mhzFd4fGkbc3HCH8DRa7eWOyPB8L&#10;S4OspNI8ret8J3GemTFdigdpyp6SxFWy/m/Q6NSMrjVJevMSNgIYfu5/x2UIEQU0s5LrV7efLAU2&#10;yjEKoKhmCIiZSTVFg/T4naRyoVUiYDQThM3UpNJtQMPtg+oxDFBFqrXjilsZHu4m8Asx3E9bNytT&#10;3NLpEEhKKGVBUpOuEj7LhIsUgoZwWV7e4L7L2NQ70IlhNak10K8EgcYnBrC6rMUiKSyZ2Pt7WpQ0&#10;fQP9MvKyRyHg6NgQxsdHFJpp6O80XB+n0pkkCccnpqAe1fBpMEkiziqvJyan6QNnMT0lE3dNKTZM&#10;prmcJkVFHc1QNUknpblZec19x8dp16axvrCg9MicprJSjw8rM1zef3QO3fTTey2NEG1qjFQDY2Sb&#10;2yPTSOCykyrFXZlWNs/QgUsbLgkTqh6ZRSBHzx2F292Qydcp3J5tYIkMQyPk7nFBddJBlBMQFQRB&#10;9eFdqIjyUJRD9WFvgmU/6qlKKmNoBaJ2c+mNcgKilOvlBEap7HvYiyDYTRDsREm4K4sL992JKp6r&#10;PModJREuPOdOVEbydcROgsQbNTGEEc9RzfPVRPuhKpJgiSE44iR46s+yD6XR/igkVEqj9rJi+6Io&#10;xBd5tCT5Ad4oDPFHbpAf8vhDL449iOoUwo/Wq4ZAFNi0pFOVUYl103r10UoNU/GopYWLCmeIwOnP&#10;DlH68HQkB6Hp8D5lfFJZiCcrhTOaCS9VcaKiYjpywmnhQtHJ76grMUBRUUl77ZB8wAVZVC4x7s6I&#10;cHeFO/8eZoY7oG9pBlNLa9gT4j47nBCo7wL/7TaIdPSm8shD7cE05HuFYSilEPmee+F5zxaE+njx&#10;NzIG1fAAXJ2dscPADBkFpVg7egQ1NcXoG2hBYNAemGzfCh9RRvz7FgXFIjvqEDIzAqDqK0Z7cSbi&#10;XP0QbOqN1D2xWBwexw+//Qiqaipg7+4CfVMjbDfYjMiYA3yIDuDUggr9jVWwt7WF0+6dcNztCL9w&#10;X3hRKTo5GiPE3gIJTrbIc3SAxm8/5jxoF80dMGvthSVrP8yauWNUzww9ZnpoNNmKVktT9LvtRP/O&#10;3VD5+qHXYzcmfA9iemcABmy9MRuXhFOj3Zid64OGIJkcadT1kRGY3CnSy1eUjE7B6IK//2/KTWXy&#10;faXoArvKdoJkjUBZJXDuxmlkuyxFBSkgmh0inKhCtCrFmcjc91OzswpYBDBilUTZjNAi9REw/Sxj&#10;BM7q2jIGhzrRQMioBpqxMDfKOk1YyVhHuo75uWXWaQm1rNOJbPDzETTcvrp6FCtLR7BpaKQPqtFh&#10;FjVGNUMExzCWFqSfjBYjwz3o6WpGT08b+igr+/s6MTDQrTRnDQ71YGCoG4ME0Qj928ioCoPDw+jr&#10;H8LAoIryStdpqbunjz+QIR4/gP7ePp6jW5lhr6+3Ez3d7ej/P+sCsn5ep625Ea2NjWhprEV7czW6&#10;2uqUjkA1dcUYHqzD0nwnnzTJOLTPHnvN9RBr4oBUwiN7kyvSNlsjZas5snbIFB92yDdwgkwdm71d&#10;JsB3RtE2J2TqyQRutFK0Wen6xkj3tENZ3F5UUpWUxexkxSYUIj0IHV8qET+qBT8qEYIlilaFQBDF&#10;Uha5G6XhfJrT/pRG7uR7HtzmwXVPLj1RGsHjo2h1CKHyqF0EEJex3iiLpTKJ2UMo7UUVVUtF9B6e&#10;R4CzH5VUJtXRB1jZQ1Aeuh8FB32Rv98baT5uSPd2Q7K7E2LtbRBhYY4QYyMEGhvjoJkZAqwsEexo&#10;ixgvZ+SH7UENQVBDldGWGYKOLIkRiVXzpWoJVFqvpMOhNHlLzKcvKxiNh/1Qzc/TyHuqJtDiXUxw&#10;2NmYQNgPTVkyBvhkllHbrYm0h7SUjQlBhG4EEnw9kODqhqRdvoj09IE9bY4JK7KhtSWXVojyCEC2&#10;Yxjitu5EhL4bAvm32HuPLdJsqQZj8jBZXI+BtDwk7/ZBShjtXlc7jh9dR3paErbr6yEwMhIbJ44g&#10;IzMeh+MjUVddBn/P3XDQt0DEbkI1LRvRB/YgJW4/2itT0FeSgxBrN+wxcKZ6cqSCSUVWRjIs7cxh&#10;ZGUKPZMd8PB0hGakFUdYOU9MD2KgvQaevm5w3b8TFlRolm7GcPOmtdlPBerojF5HNxzfG4xpA1ts&#10;WLnjqK0nJmnx5gnO6W12GKfVm9AzwDh/R6rNJpg2dsPoDnt0bzJG7zZTjOwwxTFjJ0zp2UITFIz7&#10;Z6X1hgpmgvAgRGakn8z/US1KHGZS14ok1uj/DzLLok7EChFWCmS47wqX6/MUCIpy0QWEdXEY3frq&#10;3BBBo6L6UfPaauVBPyshCj7I52gRZ+amWCZolwia6QkqGC2VDIUEISTdV4aoJOurC+gsGgkWyUWj&#10;oTWaVxp9jkoDzxqBQvWysrpOZ3KMx+her/H1psmZMYVgWhJsgvJuYmKQgNFgmQpCrZYh64PK3L7j&#10;MsevFO4zy5uZm5ebGicFtZjmDcoNz8zN8b153vgi1+d5w7x5iThzfUZyVyhDyyd5LD8gzyER7jke&#10;K/M8zc7yHDKgbFqnaiToO6zpx6i2n1K4D2p64p6eesq4Wqgnq9CuKUDFQBoKimNQ5h+KZvsgtFjS&#10;wlh7oIQWKXuHFVI2WxI+dkjRd2CxV5qyyzfbI1f6xlDJFFDCZ2wzRpqrNVUG4RFDlULA1MV7cZ3q&#10;IdKbr31pUXxRFsFttDRiYRTIRFCBxMo69+FxpZHuOqhQCVXQ7lRE8fhwAdFuAkbsjg8KeY5iKpVK&#10;2pMyVuCyKH+Uhu1FQYAXSkL2oODALmR5uSKVMjzexgZRpuaIMTZD8A49HNqhj0gDE4RvN0KsoSWi&#10;9cwRqWeBMKoFf+mSv90Y3no7EGxjRqXDe5ZUoLRAYqHqafNqqMjqCJNmgqKViqQ7i+olcQ8t2h4q&#10;E1o8Kqw6fs6OxCCosmPRHh+EbF9+X1Q2/fmxVDQxaOJxjTxnRdRBfv5QHPbwRKi9K+J27YevrSvM&#10;BDBWJthiaghLa3t+F/noCyhEtcUhFFodRKqpDxINvJBjQbgdLsJgRimmapqQFx4JTzcX5GVn4b6N&#10;I+hpa4C1lTGMaLty8jPR29GEuOhIaPr6UJdTjP1OPkgOjkVGZBRi9u/FHJ+yS/zxZ/v74KCJPfab&#10;UlURRGZ622Fupg9TC30YGHPd3BAN1cU4vjqGyeE6bEz3o721DDv3u8JmjzXMXA2wZ6c1gl0s0eLj&#10;i58kZOMBnwDCxQVHttviXnNPrJs7YtLECmojKwxtN1cgsubshg1HD4zvIEi22ENLa67aYokhAmhy&#10;hwkWdxhDu8MQfbs9cf9YH46ujSq5XmYJj2lFvehAI3l/xSop44/uxF8UyFCJKHC5WwgSZcgAz6HE&#10;XggYKasEjy4Oo7NQq3MCHbFPAhuxVEO0lnQFw3zY9/cozc+jFBcjI8MUDn2KeBiisOjnw76rpwOt&#10;7W1Qa0S1aNHRWoeGmkIM9NYSMmpoxcFo6WQkk+D0DLlBJSQ9pJVJ48YxphU3o8UUncsmAYQEXCUu&#10;Myk2ZlbyktK2EDQClTGNigfRv03Iaw1maGdmWWSGv4XFOcqiWcxLys6lZSzKtBFcKkGf+QXuw/NK&#10;69TyktLXZkGGLkhL1eIMtwtF57md27hdJNvswjTXp3ijcrO80Ul+kEmZxHwIE9pBSrshDGnrUFQf&#10;jsRyKoLuRHQ1FqAlMAZTB5IxTe+rCQ3A7OE49HpFoMHxENIsdiKAlmi/0XbE6+kjdrM+EvQskWZk&#10;r0xVIlOzJttZoziET/IEPwLFHcWhzrQ0VCNhVCeERAlVjMRCKg9JgHcPSqhoisM9UB23h6DxJkgI&#10;GCqXWr6u5L6lobt4Dh4X5sP9fGmV/Fgp/ZB/yBdZB32Qs88Lmd7uSPN0Q4qLExLtCBQTY0RSmUQb&#10;miCWwIjfaopkgjLVwAqJlOQp+gQmlVcS7zeDT9VMQlJmEEjk8jA/SyzBesjQgrZEH4EmVCI7aRED&#10;eT9xgahLDqSyofUSJcb7q6Uaa4rzRkuCD9oImY5EP7Qn7KVK8UM3IaLOScBYQRqG85NQEeKNDB97&#10;wtQfXXmH+Vn2I3e/P1LdfRFqxHu39UeIgy8sDc1gYm4MY0tjmFiaw8TMAp4WzkhzDESO2X6kGvog&#10;ydgHuXZByDQjWF1C+HDgAyIoDrmhcTDYpg83Bxe0ltVAQ+u+nyrJwcIQ5npbkZOciMG2XtrFZMQ4&#10;+qEgMBFTPUOozMrCTlNT5EZEYrqlGQlUOW6bdiDGzYcqyx9uZiYI2uMDJztb6G3fgbKSQpw6sYyM&#10;VKqmzlKcOjaF0opMOHhawnW3BRzstiGRSrHC1R1T/oH4flAMTjnswpKRLdbMXDC51QbjW00wR8jM&#10;mljjiONOzJjZYtHEGSvW7pg0JWQInsktVhjZbAXVDktMEDIaUzN0EcD1vNdjzTVUKj1UayFob8pX&#10;VIrSM3dKevd26Xr9KnZJN6xAICPpN5dndP1hdD13CZK7RVEyVDnSTE3LpAR9xTLxGtLiJLBRVNCU&#10;bKeSmR7F8AAh0tGG/u5OdLY20TFU0z1UK0Hu9rZalJflIysrFeUVJeilyxgc6EF9TQkaagsxOtRM&#10;AUIbNdaPjs4WtLS0oKO9m8d1oLurk9va0Ugn0tTcgE4q0wHCbNPy8gqWVqR1aVUBh7QmrSxOYHF+&#10;jIQaVeIkQjKhkkSeZ+ZmuN8cIUGwLC9QEon3WtOVtTUsc7myJq1N0tlug+vSzL2K5RVpeZLXAiPC&#10;hccvK/LqGK9PL7dCQK1Qui3NYHpxClMEmUwAPrtItbMoE86NYX5pjOBpRH1PAmp7D6O7LhWqpBR0&#10;7wqBNigKi1mx0BQfxER2FEb3JGJ0dxYGwjPQWZGGnLwDSA1wReRuO4TRWoQaWyBK3xyxrMCHzE2R&#10;doBWh5WwKNSFP2Z35IfupPLwRBFLVrQHCg/tRDVBVEbFU0aVU8z384JcUBRMaxVKiyRQCdmFkiDa&#10;ohC+H+iFwoA7QPHxQPouN1oLJ0RZWSPC2BRRRqaINqJS0TOlnTBmMUE8FUmKzFC5wwYFO+xQSFsn&#10;Mzjm6VsjX49lq5UyJUrBdhuqMStaQJkfyU6ZBSGN4ImnMos2skEQz+m3YwcCaaui3R2QIfGb6H0o&#10;iqVFi9+HSlq2Mn6uhjhfqpp96EoJQE96MNpS96Ej4QDqI/wJnFDaqgSqjVgUHfRAtKcFEmkpMg/u&#10;RaLjbsTS/iTt4HfhQCvjfghmhqbKaGdpUTI1N4EFLZMFVZibsS38pDeu+W6qHj+EOe1jRd6Pcu/D&#10;qPeOQ5oZwesVDnsDa1jwvmsKKzEzNQev3W7wdLHGbkcbuFnRIu48gMMGhMc9/Lt4hOCIagw9tTVw&#10;NzSG+2Y9/k09qeLc4bbVEIG0OK15hTi0m/cdcBCZKenY5UXrWcLKU5gKTx/al6leHF0eR2x0ABxd&#10;TeDnYobDtmZot9mJ7yTk4OeZ+ZgmQBYMbfCAx17M2nviuHcQVnmNR1x9cMrMHictnBQATd5D+PDB&#10;NbB9Oxat7LFAm67ZZE4bZY8p/k3GTK3Ra26OHqrQhl0e2OdmA3daM81os9JJbpoqZmJc10dmebQd&#10;S9KcrcwsqRuFvTwurUOiYAawRIskkFmlNVoheAQgonqUQK/EZWS7ApluBTYCnbvWaZ0KZHlulHZt&#10;EGN0ClPSL4ZuZWSwk+qmE/09BE5zJVpaa9HUVIsuQkRisBqWvu5mtDSVY6i3EXOTksJzBKPScY+K&#10;ZXJiBjIx3ISWwkDDOiozNigqR02BoMWmudlppR/M7AztD9XDPD3ZyryWxByBeqgdUxJwpV2SCaum&#10;pkTpEERUL3PzhI2oEtqkJaqSVQJCinTAWeFyhSBZIYRWV5e4fQmLVDXLVDQrawuEyxyVj+y3rOug&#10;R98m60vcf44qZ4ZWbIqWaoqKSgAzyXuZJfTmF2WS8DqMTZUQhpWYkyY1r1Bo3UIxHhUGbVsUpmfi&#10;MN+WjG63A9DYxWPYPxGtxfFo6E/C0Ggx5WEVVO2lqEqMRupeXwQQOJ4OZgjcR7lO+5MXRMAE7EJB&#10;iB+ygr2Rvt+R0twe+eGuyA90RA7BUhLsiepDe1ARuheFB1nRQvYib68nEvnjSfFwQKaHC5Ic7RFt&#10;YanMOBlpZIYoPukjqVBit5kgZqsRDuubIdHYCun8kSrzLvHHmEuQ5OnJRPq6+ZSKt9PSySwEBEoZ&#10;4VLBJ2klrV4Fi/QHknmzC7faKZPCZW+zRQbPk2HkgAQTOwSbmMNv2w7soWXwMzGAv7UxgtyscdjX&#10;HelBVIHJh9BemoTmvCjUSuCXT9bGlEC0cb2ZIKqh3asK90J10G7URB5ARpAPvO1M4GVmhjAjF9pQ&#10;b9rPYFTYJaM0IAceNm4wNNCDBdWMiSVhY2kCS1tbGJtYwEjfFLassJb8vDamNgi09kKpTyyKTfcR&#10;pt6I2OYMR4LU3cENbfW0DLTXXv5ecCZkdjrYwouWLNrpAJKN9iBruw96I3PQW1KBxMgI+Nk7KlbR&#10;h5A+ZOEOfxMHRHr5ozgtC66WFvDZ6YYB2oCQ6BDoWelhu9lWePOBsrLG3/poL/Z5OcDVXg/x9uYY&#10;c/EkRLzxy6hMfI8WfI7Kcd3KDatOu3F8fwiO7gvEo/sP4fu0h+tbzbHCv8uKgT1Gt1C90D5pjE0w&#10;ZWOHEQJznH+rhR2OmJb39WibDEwxy799l609Qm3MkZURwd/8MFUL1Qoho0z0xuWihpCZ7ICkZpBB&#10;jkq8hapEmqAlM8IKIaJYpv9TBCoCEykyBcrd2M3avKSnYJGmbb5enRvGAuuSMtfSKOs1ISNTv4yo&#10;eqGhMhkmaAoL01FZWcz1fqhHBpWGmEWWDoKnobZEmTlzng/8qekxig5dH5upqWklAdb09DQdiGTa&#10;0zWFT4szIlc2LXFlhZZJGcpOW7QwQ79ISi1Nk1LDJKy6GzO0LXPSb2ZqnJaHKmZhhpCR3sC0WlQ+&#10;S1QeK0vTVEAymnsca8tTWCYklljWluewRuWzTKgsLNISzfGPS3gsr8wq/WwWxTrNyQcRYPF95cbH&#10;aY14Pe47M0/PNzvCDyVTa/YTeHUkZCGpXQptQRI6nfZjcmcU1tPSoaoMJm29sTaQhZMphZhyTEK3&#10;czjKWUHUg+no1eagf6yA56hGY1UqQmkF9kfsgUPITpj7UwFQreSH01bs24f8nd4oYinx8kAWn3y5&#10;e1jh/V2Ruc8dWbQ52c6uSHJwRKy1NSL5Yw5n5QvnjyzCxBTherQ9VEix/JHGbafl0bdHCv16migR&#10;Pt1EqWQSJhn6tsghLIo22aBceinzvSr+KCu38PUmgkX69Qhw6O/LKL8rlN7KtqjcbIvyzbo5sou4&#10;TWaJzKNElzmZsnnOZF73MOX8YVbsSDMb7DMwhgeB42loCNcderQYJvCnwgk9uAth+90R5O2AuIDd&#10;qM+MQWt2pNI5sCHZX2lGL97nRnvkg/TQA/B2dYCzERWNQwBy9A+i2TwBLR4F6EpogC/VzbZNm2Bk&#10;uA3bDe/BDjN9FmOYETQ5hcV8MrZhn/de7LJ2RLC5Jw6beiPH2A+Z+rRjjgcRszcUe338kZedh1Mb&#10;x5GfkARfazv4ObjCxcwRu43dEWcbQOXniebodHRVVKC2sgyV2bnYS3AFGDsg0NAJ+/QcEE/FEbZr&#10;H9WRCWypqgpLcxCbFglTB0NsN94C332eVO7jykyIvi6myNjlhCE3gsfQDuv6TjhOi33M1AXLtKKz&#10;BPai4y6cCgnDpNdurLjuwjqt6UljZyzyATCxzRoLxvZYoq1doDLVWlhj1NoZo1stMXOPNZZtvDBm&#10;54iWezZhmspu2JIPD0cn5CQF86nfhGWxMrRMApoZAkcZOkDIyLAA6Q8juX1XBTKTEn/5T4xFwHIX&#10;MrrtuhjM3UCvDjrcRsu0LlZJgQ7tEuuS0vV/gnWKDkWm2B0ldDTaAWXmWBks2d7RhN6eTkyOkwWs&#10;k9L7v7GuHE11ZVAN9hAcE4SJhE4ktio5wSWj5gLrt8x2Ijlq5jC7MK8IEWmB2nRqdR73ri/gBMFw&#10;YmUKJ9emKSMncHR1Eic2pnHqyCxOHpnD+so01ldncezIIo5uLHHJsrGI41KOzN8pczhxpxxZncYG&#10;jzm+wXPLPkd53FHpZzOLjfUZHOX+x/j6yMY8Vgmoo1Q4R2W8kvTDWZ9nIZzWqXZ4P6vrEhQm6KYH&#10;sDDdTk+Zg/GRLGgaM9B6KAxtO4PQ4xmAjcw0dId4YOTQXtyXXASV52FUuwagNvwAprrSMTCYjL6e&#10;ZErDPDQ2JsPVzwqW+22xI8IVelFusPS3xkFfV9QcikKPfzQGdoXRigVDE5GMNm/aCN/9iLK0Rdh2&#10;MyQREjJFbTifTmF8ksoEaPFGlkgwskaSoTXS+cPL5I8+jUoje7sDFYqTMv+1KBSZ+VEUiMwMKRPp&#10;V292IjjuKBVaoCpCppJQKSc4ygikCsrvMlEzfF2+1VopMpmbTKBfSMAUyWyU/LFns+QQMmkEm8xa&#10;GccnaqiM3zGxwUECx5/3t5v36c7KZ719Kyz0t8DGjOrDZDtMue7lYovUMH/kRPmhNisMFfEByKNS&#10;y9q/FyG7PLmvzD7A81n5ItX4AFLu8UODTx7GKwaRm5CGiKADOODnCW8/V9g7W2Gb3lboU90U5RVg&#10;TTuDltQC5BIA4dtdELbDDfEWfogy9UF1RBbaCmsRFhyK3IxsjNV1oWB3MOJNaDFprwId9iPI9iAS&#10;nUKR5nAQmvwqnBxSoTAsEgft3eBN9bLPyBEH+R0H6jsjwtoboda7EeTqBRdLK3h4OsHD1wUWdka0&#10;dAZUrT5YW5lAc2spAm0Mod7ljUUzB6wb2eG4/S7M0bKuGTtimdtW7N1xL//u9wWE4OHDsVDTZt/n&#10;4oMTNp6YJdgW7HbhJJXNCVdvaLcZYo4W6r7dgThu5Io1QqZZ3whVLpbo8HZCp5kJBnh8nbkNkgnv&#10;cXUDwdBLNUOrRMhITEZAI3GYWYGMWCVuW6WlWhElI4rlToc7USh3QSN9Y1YEMlQuspRJ4JQlrdU6&#10;wbMmnfBkxoOpflqwfsKtj5BQK4ARhzJG+6QZ74dW3hsfgErdh8GBboxrKDYoDkRgSMymoowP6f5O&#10;igxp6JlQGn5ENMxRaCiigw5HQiEzFA6SAE+Bz+I8Ns2OyYfswYK2mzSVxDh8zco8PTFIqzTEIsPD&#10;BzFLGi7whmf4YRdmVIrsmqe6kLIwLROa84ZmR6lgxkhLtVJkn4UZyQQ2xsL3FkapdjRUOKNYnFNj&#10;ZWEMy4tUUPNcJ9jWCabVZSqrBQ1Wud/KkhZzs8P8Mvil8AuY5r1J5yVVbwFGB7MxpS7GfG8FxnOy&#10;0ex+AFrfGKjdD6LTeifqbVxQ67UXtRFh6CtNxkxPNjQ9KVD3pvDYLExMVqOoIQmGXsbYHuAA/XB3&#10;6B2wgaWXNYJ9vNEYwHMdSMCQTxzG/FMxtjsRTY4hiKJVSdrhgEJahgxW5OTtFkgzpk0xtUMaK3UG&#10;SzqlfxbBkGfgiFyCIJeKQwCTRzgUEiAVW2ypSqhSNlO5bHVUEmfJthJCRAZyVvGYWoKojMqnlNCo&#10;5A9eRpCXEyLlymyRXOf5ZaL8Apktcocdz2+DHCkSFN5hTdBQyRjRmphYYa+ZFfypaAIIQH9Dc/ib&#10;WsCXysvD3BTOlmawsjSHGYs0G5sa7ICDuSF2ExL7dzrgoIsdDrm6wcvaFmZGxjDn09rD1Anlwako&#10;pxWtDy/AdOcIjq8t4/4Ty1Qh8hCZ5g92EKX8UQYe2IOIgwHoKqpCvn8EwgycEKHvisDtjgg12Y1w&#10;C19UR+VguLodUfsDccjTj6rElQB3QupWF2QZ+aHEnZY3tAaq5DYMpdTgZPsAhjNzEENV0ByZjnSf&#10;CPjvcMZBfTcEG7ohymI3kp39EbvngAIZIyN9JeWEha2ZMpYq9OAePkynUBAdiBwjI2xYe2DpHlMc&#10;oeW7z3s/VsycsEqALBEyp2m97qUCO+npi1mCesPWHScIohn+XU7vPICjHvsxbuGMZeddmDCR1iVL&#10;HDPbjXtNd2Jo0zbkW+rjgZFa/Iq/3x5HBwztMEPdDn2ochNwXAnU9kBmKlgY12W/k1YmXWc73TCC&#10;NaqSddY5gYWoklVFlfRjXcByJxgsQFH6zQhoFgYVuEgWvOV5woivBUJrPH5jcQTT45KftwFd3Y3o&#10;VbqNSDeSFvT2NaK9sxptHdVKis3OziZu74CKVqqpoRKJcWHIy4nHCC3V5OQwRsf6lKEG0klPYjYy&#10;OHJC+suxaFmk5XheHNIs7VJzZSYay9PQVJGG2pJEVJcko5rrVZW5qK2hHK3IRWFBHJobczE8SJqV&#10;xqOiJAVVZRkoL05DBUtlUQZqSrNRzVJRksXtWXxf1jNRVsR9SjJ4XDqXsn86qsuyKHVzUV3O93mu&#10;opIklPD98tIMlHL/0vwklOUnoKQgAcUs+XkxyMmORVZ6FK+VAJVk1uuX3oeZmBjMxYmBWqgi49Fo&#10;vxctLofQ5hOCsaRYJdm1pj6LkImFqjoaqtZ49LREo6cjAe3tVDUj5YjKold3M4GRnz2MQ51hEbYT&#10;Lns9sN/ZGUl27mjcGYo21yiMe6ShzzmegHFDhlgWyuoCPVtletlsQiWXT8E8Q77eYalMLysT1hfQ&#10;JhXtkLgKYUBIZG+zVGAgAzNrCJnKe8T60B7dY6dMii+zQMok+BWERgUBU0ZYlPG85fxBS1xGBxlr&#10;2ie+x31LeM4ibi/meqEk3uJ6Dq+bo1gxG0QaEyqW1thlZQkvguUAIRNsYsFKbIyDtHb7LCzhITMJ&#10;WFnBip/XwMoaekYmMKGsN2HlM9y2FW48NsZ3LzwtbGDK9yzMrWAuzej+QZjrHMZy37iSZ2WRNvne&#10;41SmC1qoB1qhHu0kaKTT2QCaa6ow3NyB/NB4ePEeQ0x2IkCPakbfE2m0QAXe0ejOrUaKXzD2UQH6&#10;8zuL0HdByjY35N3jw+8mAElGYWgOrcK9g4s4oVajJj4adTHReLBnAk0HshCwxQVB+h4IMdvFz+iO&#10;CAsPONMmmhsYEqCWMLOzhbm1BQyNtiHskD9O8CFY6u6GEYLhGL/v1XvMMW9ki5NuvrjP0RurtK2L&#10;JvY4scsXR909sWHlhDV+xyfERunZ4ZSjL34Xn48j7nsxT6W6xIeOlr+HFV7/ftdA9FLddjqa4xFV&#10;BX5+agwj0cHo5PcvMZqGbdsxz9/5IwvDunFMtE2iZha1kgmPSoGAmBfIiFWiAtmgXRK7I2pmVWwT&#10;4bImPXtlvJIoGekfQ5hIvGZ9aZjrovipfhb6scHXim0igNZ5vbnJfoKiHWp1j9LZVjPaSyXTg3Fl&#10;0OMAH758oE9JonE1pqakdXlAmehxknCSWQqmuJyg8JiYkH2lU+4g75XCYkbEgwyYpKJZnKC6GccS&#10;Fc/yAu3SveujuHdNjdOrKpxaG8GJ9TE8/MAqvv3ISdx/3wmcPi3d/6dwZH0Ca6ujtEFjtEVaPrUm&#10;8MBxLb51cob2aIpPsEnce3QKp4/O4t5js7RZU7RcGu4/yv3H+XoSx/n66LKa19DSQnF9VY1ja2O0&#10;XuNKcuXja1qeZwLHl7ltYQTHlnT3c2xFQwqPcjlKMssQ/DqMDJZgcLgA/QNZmCRwFhqLMZychI4Y&#10;SeCUjumuIqh7MtHbloSeBpm2NA3q1nQMd2disC8LXR3p6O8pwhABlZ4XB2cfJ5i4mcHA3RRWnpbw&#10;dLPGHnNjZO32Rb1fODo8I9G0KwrRVBXZVBG1rMhlehas4FZKPKSQ6qaUT+kiQuDudLEl/NEJAAQE&#10;5QZUHvT8BQSGpKKopDUqVsBCBSNxGgEFlYnyHreXbjFDKWV7qYEcb0lrZIlqVoZq7ldxjyUqN1mg&#10;WmwVj5HrFPx/dP3Vd13buuUJyiBczChmZma2LdmyZVmSxWgUM1jMTIZtbzr7Hr7nxoW4NyAzI6Iy&#10;KrMyW7V8qYeq1uq/6dW/sbTO3RGZ9TDaXGuuOeea9P1G7wP5v+1UNS8CHWgPceMFrVolgZMsLW/D&#10;HXA57UjU2ZFFVZNjsDDHN6PAYEeKwQa33gK70wUTc1qD3QGz3Q6dXo/QoGCkUdWVpGXCqtEjTK+F&#10;mQFr0uhgDg5D57NW5pBH2N3YZqISpWS+pmJdetuHlYlh1SZjkjmig//97PEzvOkaQao5GuVhCSgP&#10;iqe9TMXziBJ0ptdi7HEPnmaXI5NwLOC5lxkjUa0Nx7P7sRgISENrQAqGY5vx/dKJahfzqr0RMx1t&#10;GCt5ipagdNrFbKrIPGQGxiJVH4kkgl/OWWc2Qeeww8Tz9hKYmrC7aH5Qil/mmQtbw3FOcFzyHp5p&#10;vTgmKC5MUfjRk4xjnsdOsAlXtEtHVKlHgWbcUB1+5HP+wUq75EzDt4hc7hNNyNhxwIxnMzAcu9ZE&#10;vKGtnMi145+PevGfrmcwnZuAFwH3MceMad0Ug4lALbZyM/GjtO7dl1Hw3uJo+RWBMgmZwG2bCudA&#10;IMHvF7ROZ2KbuE7KZ86oZK4OF6lsFhRoJEktkpTHqIJesUx+G0XwXB5LIzyxWFLrtEArNk3lMY6N&#10;tSmqGsbS+gy21qfpFGYIEplZc5zgmMH+PlXPjsyiuai6GR3uElCEz972PPb3pAf2AhUNP+8uEopL&#10;VF1LdEG+7WXfLWl6wn12thcQ8JmB/vl0CV/OVwiAJfz89Rg3l3toaKhEbCxz7ScP8fHLNa5uLuiv&#10;tnBNOXxKUFwcz+PzGS+W1Lw6XVGklGPIDbg+WlRVaeeUbeeUbFenclO4HW/MDWl6xd/91WuynUg6&#10;uTmyXvb3d/aSY/uOI/+zjGsZ4Jz/e344wfVjOD+jXz2T5tST+LQ3gx9ow77xWJ+O+XCOxygX33Db&#10;97g5nMLNHh/Q3jj96hjl5Xt8f7WIHwjX7y828Ycv57ja/ID+tseoqS5AaWkm4r1WPMrPwo/ba7iZ&#10;ncZP46R58wvKfQMeBhkwrKXiIGA6xALdl5ogtwKGKIp2UReETDdhJIB5cdek7E0v92kPsqDjrkXV&#10;FslvHcwVpUe4TJ4v9kdUSo+omBDCSsPjMFiknKZXVAz36+PvgwTJwF2xVQ4e14W2W4v0jNtI2YxA&#10;7zkh1kCopRIa1ghJbkTb3VQ0tEG0TiV6O8qYi+dxGUcLJZOwOZjb2wkEk0kPgy4MTrsFJYV5SE+I&#10;hyY0GDqLAXrCx2E0w8r74DDbMPHmPa52L3C5cYKvR1QZ9Orf+J789jPvKXOz6sIC6Ggb6nMqsf5q&#10;EQ2JZagwpKHOlIkWdxFe5z/FUd8cxpp6UB+VjmItbRThUsh7VUrV0BASx+tJxeN7KeiKqsPF2CaO&#10;V2mhl6cw/LwdT2MqMWCqxmtrPdot5ahz5aPQnYp8VwKSvNGwmMwwOahi7FbYbQZEOAyYfvkMH2mx&#10;12hzBTLHhPFfsspog1KwzXt9ovfigPd/X2PH9zGpuHHEYp/P+oz39jrYg18cmbgx0DIFurEf4sVn&#10;bwZ2NR4cRyZgIs6FiaoY/C/fTeB/PhrFXFoUVel9zAu0DNFY07gwd1+LGa8bn2YHGFMEy8YbXGyM&#10;KSUjbV42pREerdI5lxeSpIZJYokxc7HH9/82PiRWJAlofLVHApLbFr9MYqF8sSXrBUZUHYTJBkGy&#10;QaV5QJjsrk9ia41g43J7fYzr32Jt9T0VzCRBxHUbM0q97Mg0STsL2KXSkQqYXf7/AY93fEilREFw&#10;cbjC/1iimmGiLTtkvB4x1uVzwM3ZqvJ0nwib3/10xj+cQUJcNIJDAxFwLwAxSUlY3jzCwcV32Nw/&#10;xvHFGT59R3UjqoNB+vGEtKS6+HK2hE9Hs/hyMo+PhzPM0ZhkyXWy/MgL/UyqfmGS5aeTRQKHYOF/&#10;3xAuH495nH3pg8GbS2BcETA3p7xBPLbcPJF6MgOeDJR8dTLLXFPGLyXlBVK80Ue8qQfc//BkCgfH&#10;vIH70jhJjjdD+hMuO2PMbafw6WAZP0kZ0PRrrPJlm3vShOnGB1h5/BSrz9tws0gpOPkOKU4r3j9r&#10;wenrEYy1MNd8VIfB1BRUh/omyO8Lc2OYkv7lPYLjLhNBI8B5yRexi8CQSe87mboIDhmtr5sw6SMQ&#10;eriu466Z37mNwIhLAYxs08McsZvHEHXSx+1fBpm5DQHFgOtjEtXUfs9Mm0QbRUXUzf8Sy/SUAfEo&#10;1IIntGliy0QhPafaaaB9S2bubSEwjZEOWGzMzS1WpFpdCi5FYbQuBFmG3opYkwUOvY65vYmBSEtE&#10;yIS7HairLoHbZYHeGAYTf9PRRll1ZriYu+toCeLdsegsf4bF5+9wPLaMT9sCmT3sLsygNisTqbQI&#10;pRaZ0jYZM3WDeFXSiUJzOh5HV6A/4zHOOxdx2DqOZmcmSgnb8lAPSsMiUayLRKkxChW0QHX3kvAo&#10;JB3jmS9wPbCF3x98wdWHAxwvH2OxfhIrsX0YNNVgNK4Ru52TaEgoRCb3TbVHwhlmgpEA1TotcEfY&#10;UJkSj+XqKqx4qFAskTgkYBRMErOwb/Bimypqn+mIz/eQ8L5xSivfaBzw2ZyHheM6NIqKJgJX98Nx&#10;Q9v3yZWIj/HZWKMKnEzSY6MvHf/xNxP4l/0hLMS78C4gDMv8D2mkd2IgiMwerAbrMWE04bT/GRX6&#10;NPY/vGYmx/eVSkX6Gu2IZWIcnPJdF9Cciarhu33JjFgUjGpkx3TNmJAkkPFl7kuME2bSjBd/1wOJ&#10;baVkuL2qzhYI7C3giIAQuyUzHshE/WoCf2nYR8V0yM8HO4QIgXIgZbFqiIg5HMs+PAcpmz1h7J4w&#10;jk9EBIio4GdRTucUKmeM7fOzZVpoxiaFR8A1LYhYl0+0JT98PULLk0bcuxcEA1/OILMO0ZlFeNw7&#10;hZrWVyh+1IHa1m68XaSi+HTBfTbxRUDDA386JmiOZ/D1dJZAmcAN1cXHw2mqCAJjn58JHUk39Js3&#10;8plQueEJXpLAH3niN1Q8l+rGTvBmEk483iWPd3FEpULQ+GgstCZ0Dmd5sZO8idIAiTeOkkxk5BH/&#10;84jbyjimB2u8AVI6vilz9LzlTXrDnJYWb20V0zW1aLLa0Sg1QndC8SBAi4cBGrQw4FpsTrSER6HB&#10;4sQzayRtjAnVwaF4yBz8GXP8phATnjKQB8IiMKKJIRAiCA0Cg5CR8Wok8Dvu097wpRSVIfCQgcrl&#10;u8CjlxDpICxe0j5JQa/UGMn2AwwwsUOyrkNAcs+CXiqXHoLoJRVJL3PAHqZO2qZO/t4rSkmOy+3b&#10;uM3jEEKG0OgkfHqoYtq4r7RszjZaEOmywea5naOaoPHYbEiiCsky0hJqZJYAM1JdLkSaTAg3GRDj&#10;sEEbdBeZKZT5zx5BJ03zpSWvUQ+z2QKbyQ5zqIk2ywUX/6dUTzvjoVIhaH7cPcbG5AQasnKQeF+H&#10;Kh3VsDYFz0Oz8Uybj/dZHZh88h7va4ex+2wWswWdeKHPolpJwEPajTJavSLCu0gbRQiGo0abgAea&#10;dAx76zEW3oT3EU+w/3Aaxz0bOOrfw1LhGEYMD2kPi/DCWYDVJ8MYrnqGDF2E6v0dq3PBabYj2KRB&#10;dLgNzVGRGCFUt3ju36icTm1R2GLg3yRlYynMhkU+iw0+o+NgFy51tFO0USe0QhdBHpwxnTN95DP/&#10;RNt0SAt1ZHVjgfdmLElLZVKOf/u1F//mA218ohdjzCS2g8Kxes+EzSAjjo0ObPEd2uJ7Ns37vvu0&#10;Hj9c8R1df+drhCfBLtXVUmgr4/QyEz1h5ngq3wkAVXh7q1z8SkaBhfDwJ3EEAhkV8Az8CwJAFRAT&#10;HLKUY4htOuExRPH8tbe2xBZhJEt/jdUpv4si+qv94r6XAhcBGAEiSWydFDJLLPqWMgQF45gxuift&#10;fBiPAVIOIoC5kbKZb8fo7GrD/WANNFYPorJLUNP5FnV9i6h4OYOyzjGUtb9GTnMnBqd5IRf7uKZV&#10;ujldpvIQNTNHlUJrIpA5msJnqppPtEpXtDhKzVDVfKbyUaqFJ3rFE745IYn5+YIXd8kTuz72pUta&#10;nAse5+qEN4CfZVQw/4Wqrut7/M6LPKV0O1+fwkfexKs9eVC8cRu0bxsfcLa2gtMN3rQdWiYqnB8+&#10;zGM4LZNACWFgUiHwJRxgjjV634XXfJGGVc2NAU8CghnEVozes2M0wExVIeUrNrTR8tTyhWkJcqm5&#10;nGQCucGQCNWepZfr+vlidt0xq9Qt7V4InR6CpYMwkNR214ingUY80hAIWgJCYEXLI+UzvQIcqpx2&#10;rQMtOjuauc3jELPqxPk8TKqoabH4/wP8j4G7dgzfIcS4X5/sL1XYPN/mMIva/gUt2TO+4M0Mmlqd&#10;DTl6M6INRrhpf6y0QzZaBy/VSjRh4iE4Iq2EDIMvyiLfjXDoqFY0oehue4oXT5tplQJhMGhgtphU&#10;5qM3WmEJNSOSaitPH49Hulx0mMsxXtqBpb7XePngIZIYREVUAg/CYtF6Pxk9YQV4fCcTL6xV2Gyn&#10;x+9ax2rdOzw3F6E5IB5d3KYlOAbVVAdSDZ1DwOSHeVBlTkADVU6Pq5wwz8TLgGxeaxEmMnswmdWD&#10;lsA8tIXk42FIKqrCYlBAJVTlSESRKQopPL8oQsbt8MBmNSIm6D5emh3Y9SRij7bswpOEdaMHK9Zw&#10;XKbn45Sg2TJGYvWOCXtUgzf6SFzyHM74HnwkXK6CvbjQR+CA9/okzIwNTRgmNAFYSTfil6la/A9f&#10;RvDnuSdUVjZMBeqwYYzGIq3ynpVQik3FmTsaK4EaHFMxzXP/raZqnG++x/b8EC4EMFQzUo19zoA9&#10;F8jI+0yLL5mqymSpPM75vvshI0s/XD5SoUhxhAIC40kpGdmH0FFguVU/kk4FOgoc0mhPIML18lmV&#10;+xA6TJL5K+Bwnf83WYqdU62M+dsx/0OGm1A1W0xSYO2vFRMwqsJrCoqAj4TEp3OpWp7Ht+8Psbg2&#10;hyADJXNqCVpH19E4/AFFPYsoG15D6dAyygcWUNw1jdxH7Zhb4T5fjnFzsY6rMzmOAGSStJMkaoSk&#10;VaXdUqYi4KCKoQX6eEH/pog6pyB1QXl1JmU3AiD+LtsJZM4PxqlmeCxKyjPedFX+cyxAo5LiDTwl&#10;2I653eXBBD4fcPvNN1Qub3lcUThSLc8HxvQd/exXruvJSUB9wB0MBZsxSiUxwlzqFV/mEULmFZVE&#10;Ly1HJ23D4zANXoTqMUypP8oce0AKeQNlOAm++MFGPJDZJqlcBpmkBa4EupSPDBAqg0FOwsqJfkKm&#10;jzmi1BQJTNqZ4wtAOuPiGQQOFAaG4RnB1c/tZf9uvowyhOgDmwsV4czNI9zI9dqRRxiU2u2opPKq&#10;N0j1OGFFu/RSFBJVUz8BN3SPIOO6R3omaUXMc37Ma5HarmcE10OmIoMdMSazKmdxirKhBbK4aCWs&#10;OkLHiCivh1bJSTvlgImWMNrpwvSb98hJToHu3n04DAZYrVaEEDRhFrFWdiQT0DWaZDwOzMCwow4j&#10;Wc/QmFGCdA9VRLAOFQymxpBYnm86wZ1GxVKKhYIhqpd+PLNUoMtVjxZ9IRoCk9AUlMgUg1qqwzxN&#10;NMrD01EVnabmY0p3xaLalEBbmIBnBNJTbR6Gkp+gx1OGpnuxVEpJBEwsbVYUiqkws6kC650JaE4o&#10;RbQ5AmarAw6tDqVBGpxnluBPBbXY1nmwa43GssmLGbMblzml2EvOwQbt0SqV5j7v5xGXx3x2Z3yG&#10;FwTNOe/5qTMS2w47Vg2hmDUHYq8kEv+48RT/9WoE/2b8OdbiIvDuzj2s81mtUfFNhWlxnpSKz+k5&#10;WNXasc3jnROiq7RoA8lRmBx6jOONMVxuTWNv7b2qxj7bJlio/k/2xxmkEwoyAgIJcIGMAgUzVb9N&#10;kvT5mJm93y4x8z5lOmKMyOBWqgWw2CFRSQIRvzqR4gk5LmNF9W/alu2YadMVfKSluqbikYZ8l7RL&#10;4hTkf6UflZT/KJUj8BGY8RjS5UGSTJPrU07cXiDE/wr4dL6Bj5c80csVfP35I63QLHSecDiSSvBw&#10;dAvV/Sso6Z5H6cASyodXUdC7iKK+BRS1v8WzwTc4ON7A9Tm9IQFzc7GM6wuC45yq4pRLwkMgo8pc&#10;CA9RJddUNp+omq4JJaluuz5bVUuBzCUVzjVBcyEWi1ASmp8RHhcE1gW/+wqBfXC6kJsnI7PTIp3R&#10;Op3xYZyS+vs7r3lhb3hDxugnx7jtDH57toGV549QG3oPXcx93jLHH+JLJOUer5mjDfHlGaAPb6WU&#10;7c2IUfMcvcyIZC4cjG6NmbbHiB6TG5VMybRPzTKKWpgoGYJJVIxAJUimZ3FhmMAauscl5fRwiFep&#10;FCl7aeML+9wRjracDHRVF+JBqgwNGYRnYUZV1tIl5TmEQRNBke2yIiLOisgUN2KS3IiMMCM91oOs&#10;cCcyqTpKGOTNLi+aqVJaqY6klkkKmgVC1YRFGcHUyPOWMqGX/K2NAH2i96LU4ECCyQoPQWElYPRe&#10;M/QOLg1a2M0mAsgOD22TLiwMhdm5WJ2dR3xEOKxhOrioXkyEVBhBo6P9cFGlZIRG4qEmE/36cgyY&#10;K9AaX4HqjFxE6HTIp1KrpHWrCvWiMigaDYYcdEY9xnD8S3SGVaHNU4saTwEKjEnIC44mvGNRpY1F&#10;Pu9nJq3Ow5wyNOTkKwuXGBGJLJ0DpbSf1bzvD1zpeBCeiQZTLC1hOBoIl3pjHMr4vVTKcqhm8rlt&#10;gTUW0a5I6Aw6pGqNmIpOx35MBtZpkeaoDseoSF5T7Q0RrmcVtdiJS8cMAT1+NwxrVJO7ejd2ud0e&#10;leEJwXVOy7umc+KdXos3kSE4e5GGf7f1BP/5rBe/GazFakIE5vUObPL4mwTMXFAQPphsWDe7sGbw&#10;YJ1gOwjz4poKeJW2+0NjGb4wdk62J3G8Nqasjgz/cLY5jguZxmSbSoaW44KxoWwNQeEv9BX14i+T&#10;EcjcUMlcc6nKbcQmMZ0JbAgAVX3NuFHV4IwbAZbqWCnWRpUD3c58IPDib2f8fE04XMt/8fMF97tg&#10;Rq16evOzVNDIuUoZjhoGVJQLY/LsYJHHIWAIpWMFmUWCZ5FK5mILV+fT+O77IyzsH+Lx6Bu4kjMQ&#10;5k1HKW1S3eAyqnvmUM9lKRVN6cAaSvrnUNo/j5K2YaV8vn0kpE4mcHlOhSEQOZ+lYuHJUR1dEjQf&#10;j+dom+ZpWUheSYTJlagcgub6bFnBw9dYSI5DyHB7SQKdv0KF28jvcoPEOp3tSbWeFBKLrJtTXecP&#10;CZuDfWklSZtF+bkrDZyodr5tzaMzOgot93UYog15Q6k/KGCg/B1isAhw+qUxXCjtSpQDO4OPsP6s&#10;norAQsvjxKgELAMzx2hBEnO1p6FxvhkqqUAGQ2R6XLcaCrT/rhNDd2ml7hEuBE0flY4cV2ZJaKUC&#10;KWOwthZnY2KwCTtrvWivTUap5i4VDeFGKA3cdaiC3VKzGVHRFrgS7IhM98IWb4PdY0RElB0JyRFI&#10;S/IiK4JQSYhBndmmbNWD+wZC0Ir8aDeyE7wKRE9pmZ4zOGRsnScE6sNQOwPRjSS9gYpFB7PTBLPb&#10;oRri2Qkbh9cCO+Gj04Wi6UE9FqYm4KbNMIZo4CBYzBYBjBk6rQlejZt2JBKNukx0hOXhSWAK6qKz&#10;kJUQj3BasGy9E8V6F3KNDuTRjhTb0lCjK+F2degIqUKZMwc2gi0lKhqFnhTkWlKQZYggDKxItnnR&#10;TsvVVF2OvNQEpMdFI8lgQYbBjRx7BCriEpCs0yM9xIhGZyrqDPEo00QilxYpn5lFPp9tHm1PmsUF&#10;m8kAmzEMlVozjjPKsZOUi0GrC91WPvPIKDQYdejMT8FKawM20zOwoLfg1b0gvAnWYoVA2eU7ccJM&#10;4pqAOaJSfU87/cqlx0lvDv72rBn/w+kT/LanGlO8d+9CtDiOSsehJxlLtONrUgXuTsSuzosV2uV1&#10;2t1dPocrvi+btG1HLx/hEzNmUTAn6zKODN9ZguVsi0pGCnz5Hl9QeUjliCpOkBi5VS5+uPihIzWv&#10;/nXiIKQoQtT+r5eqWOI2HUu1OGNHBrTyl8tIhnzCuJJ5mi75/YLfz2h7xBmc0faoTF1sk4BIgUpU&#10;ENffJqWGCCqphJF0LL/zvwNueHKfrpdx9vkMT0cm0dg3iqj0XIS6UlD8coZ2aRU1vfOoo6KpGlil&#10;XVpFUfcsSnsXUPZiBBNz44TMKmFBwp18wOejNXx3TPVCSJwTLOfnUsLM3055k24Vib9q+kLKZnhD&#10;5LNSPFK2QwjJNlcnYqVE/omyEQXjA41P2olv9ZW+q5vAG3Iqc81Q9RwSMjLBleQGR9zuu/M1rHc/&#10;Q5NGj24G8utQN94KOGTCN00U+ui5hwiOUT74Htqi5lAtBlOSsV72kMoiBt33LbRNZjwzGpHBAIsM&#10;0uEBj9FPhTIYSEVE2zXAl0fKRQQow/fdaj6nfgGMgIwgkm4BL5gjlgeG4Fl+EpbmOzE89QhT07QX&#10;cU400qfLBHQyvUs7X+ZHWguK7FbEe8xwxFpgSqa9obJxxNgIHgciUlzwcH1OejRK0uKQ53GgxO5A&#10;AcGSauN5JnqREu9Gns2CWr7oTQwU6TRZpbGhjpK9VGtANkEQbTYQLlZoCRatx6D69lhkadLg6ZNH&#10;6O1og+H+XVoNA1wMcquRqsckQzoQSFRckbSNFeZYtFqyqKpSURWVRcvlgpVQdtOCuBjITgIrzqRD&#10;EiFYez8BL0OK0e4oQUl4EiymEMTREr5q7UBzQTWq03Iw9Ow5cpNorZ62oLqikGALQ1xcJHISk1GX&#10;XaTmUsqgsilJT4ObljM5TGrKopElk7qZCRpLNHK1bqQZPVRBvGdGA88zFF3uOPyu+SXmmYHW8R7J&#10;eD7NhbEoy6AK7CjGaGcFdhrLsUS7OBOixzTV61ygDltBRlwwIzrjs54OCsXreAN+GC3Bfzlqxb/d&#10;foyzzixM0NpO8r4uUU0uE+iLVD6nriT8IacSR45IbBmc+BBiwYEpAgdURzt3DViw2LDX3aTeWbEW&#10;lztSgzOFYwb0Ce3TKUFzyUAWIMj7LUu/cvHDRJIoGj90PtIyfTyhbWIsCVT8ScpW5Bi/ho4qf7mF&#10;gyglZcfUOlqy2//1L9VnWcp+PI6UuUiSffwiwA8Z+Sw1vuJMxEpJ2U2A1Ap9+36XKmYX9V2TeDIy&#10;A1tMMl/qAtQPf0DjyAdU0x7VDBAyfSso615Csdin7gWUtr3Cm6n3hMw6IcOLPt3E9cEmPglVRYkQ&#10;MpcXvAGEzOWJ1BKJXVrAR7FX0nZGICPlLATLDfeXJJ8vua9sd0UVJJBRNUq3F+mjKGUbjyVTckpt&#10;lCQ1ZQSX+7RIMiXEGW+C0P/How8YKytmrm7AEGX0G+Ykr/jAuzVGPLwfoqDSFqjHEF+SjlAD6u7f&#10;R4uTgW6w4iFzoybm4u20CQ8Z9DG0FeGhYXhEKf1KR+XB33sDaaWYBvhyDREqA3fotQkb6eQo5S0K&#10;MlJ+ogpB9czZ76OLL/XD/gLUPkvH8/I0NOqN6Lrj5LE8BKFL2RwBTYaNkIk0wpXiRHiyG+5oO5zh&#10;JkQluBCT4IQ30oR42rq4tCjkpsYhK9KDOJsB4ZFmeLIjEcHtck0WBZcSE0FEe1WtM6Nco0W5gaAx&#10;mODRGaCx6hDi1sEQHgajVwetRYPszDTkZaQi0etCgsMJt0ZHsOgZ9ISMWQ8T93dw3wS9lceORZ0r&#10;A9kEh4G2KpTnHsT75HQZkBhnQV1JPPobyvAiJhMPaZ2exGbj3csXyM6JQgyvob/tKeqKi9FSX4et&#10;hUUUpmaivrwcDx9U8XghiImJQHZsEipiMxEXZkUeM4GGBzVISU5GjJPHYOBGanmORidVUCSyaVci&#10;qKDMBGIE1VI+ofHWHo+/bRvAWE4OHmbHoak+HZkZegwMl2H7ZBBzbx9gPD0Gq1SvO1paHj7j8XvB&#10;mA3T4sgjjeysmE+x4GauHP/mvBH/bq0W12052KovxV86RrDjyaBasRNKVmwGEyjmCFxFJFOxiMWy&#10;YFNrw6HRjSOLl8e28HwsuJjoZUa8gMONSUJFugJIZsmgZ7BKwas/0JVN4VLKYH4Nmb9aplsVI4JB&#10;knIEv4KMAEWS/7vKuHlsPzAktv57yChVQ6fgizffd9lPPst+vuRTM/4kgFHqRo4l+wiUaKsCvhAA&#10;n7/t4e2HTTwcWEZV2whC+ZBSSp+g+d02qvoXUU7VUj34gZ9XUdm7zLSK0i6ub3+L93NUC9drvDCe&#10;+NkWLs+2qUhog6hcrs/maZ2W8B3BcS1tW5gEHiIRBSgCGh9ceLMIJF9auP2NsLlVPL+GjP/72aFQ&#10;k4CRchdKzNMdqe6bwIEsD6Suf5IPYgHfNufRn5CIZ3c16Ak24jVz4H69Bi2WexgtisXKs3L0xYYT&#10;NiFodWgxW5eLtRd16C9PZEpAT1EK3pbk42liAlxhQYilvH7CF3hYIwAxo49Kofe+nkrG5LNP95kI&#10;m5d3fD2nReFI1bU0wmsO1jPAg5EXqcWj5gzU1yWhLtmLKgZvB1/Ql9xX5oySAmQpJC522AkMqoZk&#10;B5xUL454J1xRNkRTpUTzs4cACo+lokiJQHRKJFLS4hFNS2VxamFOdcGS6lbjseTQAmTR6kmfpWyq&#10;myyTFnlaDYpNNiTzfkihrt6mIWBCYXTrYffaYDCEUSklYXdlFlXZmbAHBjFwTbDxXE1UQEYmCxWK&#10;XWdCpMaODCoFBxVOkD4QwYZgFGXFYbLvIcb6a/FusAa7y0N4/6IFrdmF6KqhFZsYQRXVRGSEEVW8&#10;v7WVJUhPiEWqOxwxtH9VqVkY6nyBBAIm0ubEk7QyPLCno4D2NJrgtETaUd3yAC2tbYiivXISdglx&#10;ibzeKMQSqC6bAzqXFdEEeON9E+ZMMTjIKUVbShwaKzOQUxyBkhovppYfYuO0Cxe7AxhNCMe7ezrs&#10;WCKwTSU2zQxmTks1w/u2Ydbhl6Fy/NO3l/h5swTftadjKSUGe0WNOM2pxqIxHJtUqzvBZhwQUBtB&#10;eqze12AlzIBVjQlHPN7aPS2WCbwPTjdmcpLxRezQ+SKONqkMNqZxQIsk5TNXtBxSU6RUOwNdgvuS&#10;ASxFAwIUUSt+JeMHzvUJQcMkBb/+OJH9VMUL40U++4sb/N9lKeUx8j/+anI/PKS8Rcpr/GpH1qu4&#10;U8CReBRX4YOU/PZXwPBYvkHOCSxue3xAJfP5ZhHHNxvon15BU98y7ImFMESmoaF3GrVDSyjvm0dJ&#10;3xLKaJcqaZWquE1l9zJKOhZpl95icnkO39EuSc3SJa3J9SWVjBQCn00pC/XxbFk1vrshNK4IHSkQ&#10;/itUCJ+P/Hwj65ikkZ2s+ytklNLx2aVfJ18PUyEwbdPuOC72KC33JrmUam5pkj2J7e1xysZlvhBL&#10;6I6IRttdLdUK4cAcpY2wmKlNxulUC45nOrD0vA61jhCsvCjF36yPYq27AUeTz3G92Y2Jzkq8rypF&#10;c0wCHHfuIl6nQZNBJpCzqFa4I7RLgwRNfyCVEhXIsFQxS60SfxsIdaGP9uflHROka8ALjQOPwyyo&#10;0WlRRrXQGMPgSYjCA48HD2kxWniczmCCicdpDTKjjr49g3bCEk0Lk0jblO6BlYrGleSGM9EJa6Qe&#10;UVEMpGgqHULGSmAlZiYgimBxeExw83sEgZRCWGUwMGOoQqJi3EiMYtISNDJEgikc0VQedqo0iz0U&#10;VocRNgan1WpCLLfrfNqAqpx0hIeFIYoBawvV0DYZYaVKkOlkrToj7FSFhtD7CI8KRWYB4dpdiIOF&#10;VqyN1mDpdQMWptpQ35ADJ4/dUF6Nyddv8WakD163WUEkOy0NjxrqkREbC09ACLJpXRPvGVGalIqS&#10;zGw8KKjEm5I2PAhKpMJLRLKB9jHcwnsQjpT0FDgNhC2tWWRUBOxUnbZQHcxuF0LD7YihUu0i6LfM&#10;CZiLTESJw4DYWDPvoRG1LYl4O1WOzfMOWutedMV50RYQiElCczHUjCVe17rejENmIsfBWpwUReP3&#10;0404a07BhDkEU1TEs/ddmL1nwDbBskmYrfPzAa3pntaKbSncDTHiwCKdLR3YIcDWCcP3VgvWmipx&#10;TSW+K00zthjQm9Nq0jdpkHfO79KyVxWqMmAVLJhhyrgwV1LAS7CIilFFHaeravlRKlBuC2T9QFEZ&#10;v8QLg12WAgkBgnyWbaScxdc05F/LVZQiEQvEbVRh7m0SqMix/YpFWhArCP7VNvmOrSBEqyT9pyRO&#10;j2j/Aj59WsLOxSqG5j8gt6YLdzUuFDe9xOO36yjtnULl6CqKB1eQ10PY0CIVd8ygjIAp76J1an+H&#10;qdU5fPnIi73kwXnin6liPkst0skYpSAtC0l9IbVIVC1iqa7P53hDBCTSTkYk2DR/I4zEVhEsUuAr&#10;lkkUzQVPVE7eDxe5Mar0nJ/PpHznmA/gYAJXVDTS+O+KD00Kq/a2J7BD0Iii+s0WIRMeSQtixqgm&#10;kpbJi2fBodjpqMTlahde1KWhnKqgozwel4udGKhMQY7mHhrj+WK+eYLpjnI8DXej3uBCYqAWSczZ&#10;HjKn7FHlMi6MhDoxHGrDK9qtV7x3g9LoTlQMIdRPayYqRhrNSWfHDkLnOS3Ucyqgp0E61Ny9RxtG&#10;GOUX4FFsJGoY+E/ua9FNS/CCL3qLzol6uwcp4VQbUWZY07wEiQe2WAftrB3WRDsio22IcFngSPBA&#10;m+xCbFYCMqKjCAQNomM98KRFID7KhSybHV4rFUiUE7GpVDxmM5I1om68iGOAeKlmnHaqGJsJVptV&#10;taXRhN7jvlY0lOYgwWqmYtHBqzXCSVXkILQSI6IQbbHDHBKEVKqt+uZojE/m4XirEivvcjA7Uoip&#10;V7XIyfEiSHcfGioCg4yUl5KFjudUIG434jyRyEnOQnN9E887Hgl8TlINnRigh4dKIMEZgfGXo3hX&#10;0Y1WfR4ehyQhU++AJ9xKxWWBVRqMOq2EjBl6fRjhx/Mn+DQuOwKpyGKCw9B/x4pdYxymPLHIs4Yh&#10;NsaC6EQb6utpj+bqsLnZgs3ZZ+iI4LML0GCBSnIhQIslPu/VUD0OCYtvhnCsEVgTxjBMhoRiXx/O&#10;9V6cE4an93U443lfatw45HvxgRnKOhXNOuG0x4zl1Ea7Rbu+f1eHVa0Zb90OnAy1ERiz2GGQHxMw&#10;hxtTqvpXOkCebjBYpapaAl2Cl+/0FYP84y1U/nvIKHXzK8hI2aYkFS+3wFFQUSpEykR9n08kUyYE&#10;/vqdkFGKRIHCBxrpgCnrBTK+3tyyrQ8ov06y/1+Vzi1kpEGeDzKfN/Ht5wu093QjlBYgPLEEj0aW&#10;UdE3QxUzheJXyygY+YDC3kWUvlxAfuc0yvs3+Nsyip51YWZ9Ep+/W8fl5To+fjrFzeUhvnD58fMR&#10;Ds8/MPGkqGhOzyjrLkldUS8ExLdLuTFLBAlVDEF0fb6M8xPeFCqbjxfc9lhOWpLvBvhJLG0F1GeB&#10;zNEkf6Nd2hujnPSViEsnMrlomQ9Yare+7i+gLzmBgS1dASIIBAf6jWY8CjegjWpmc/YFxl4U4H1L&#10;Bk6mnuJRlgOx2gAkGQKw2PMAU89LUaULQxUDP42yNy5Ygwc6qpXQSPTf9RAqDoLGhtd8mV6HuTCs&#10;LJMUCnMZ7Gs81x8i48ZY0RXkoiXyouMO4aONQKvGhloqgyYPv+ekoD1ZaotMqKcFEbX0iMqmkS94&#10;qcWKuAgrjDFmWGIELF7ERrjhjXAiLiGSSzvskczZ46hy4sORTJsTzRfZ7DIqNeOMcyLKy2erl4Je&#10;O+JS+Ht0BANSylk08GiC4NIFIcxwD4Ehd2CU9dI62BwMtyuY9iIT6YRTuF7HZIMzzIxwI8+JNibV&#10;4SRsQlFVRnXX5sDaXDSWx7348D4Hy+8bUVqciFB9CHRGPWxWF3TBFniMUUiypSLBkEBrE41ETzxS&#10;YtIRoaUSox16GJmLkcom5LpoA4N4LxLLMVXShWFPHR7cSUCJNQ4ehwU2KiOv24IIAkfOV8qL7ISf&#10;kfcwiL9ZqQLjqbra7ppwYErCfGwaqmmzsmk54wia9EIb+rqysTPTjNnmfDwPDcbkHaqX+05aGxtW&#10;+dxmmDlIn6OPplhc893ZukOlonXjyhaDQz6f6zBCRiddE2w4NkQQJi5s0fauETpb0uua67cIHLFR&#10;G7TUY7RPWxXF+LZOxUIlIIOGSz8lUS3S/uSM76/0tpaWv0cEjrTOvTpmJs04ULVLv7JFspQ2bn7A&#10;+Nep4orbbWRfn7rx/S7Jr0z8cSU9tWW91FJJOxlp4OqzPj5148/o/Y0C/bHog40PXLJOYCVV18ey&#10;Py2cdD04lMZ4ny/W8OnmEEmpyQjmDal/8Y426QMq+pdQ3TeLokGCZWAJxT2LPqs0uIjCvjnkdrxF&#10;yfOXWD/Zwdefb2i5rjC3e4ihhRW8X9nC3NYeDm7OcfPdPj5dUZlcLNMuCViodE6l7YwQdxGfL1ao&#10;augxCZkzAsgHGSm8kvp4uTniKX0X5r84KQ0/5++iZKR9zDmVzIW0qbn1lbI82nzPBzeJ70n6yepS&#10;PLwTgh6qg1G9BV36ULwqSUFHbQr6H6fjdOY5uoojcfjuMTZeP8TDkkiMvMjDp+1eTLVVoYTBVcjc&#10;PjpEx9zfgOYQ2q6gcNojKhfmWgP3jfxuwaioGgGLAoy0CvY11JOWv9InqeeenQrHiU6+xN0aL15o&#10;nWjmS9qk1+OBw4xnCdHoz81Bb2YWHjPAGpnrVdPD51DhJDA4LLFWmGNsCKesj6S68ngdiIj1wku4&#10;2Kk4HFEO2GNc8BI08cmxMHhoYxhM7tRweGNlLmgHXFQsXqqVCLcRCXFWFOZGo6YkCU11WaiqTkRh&#10;YTwy0uPh4vlYjMEwm+4iPysKNcXp8BA+ZZk5SHKFw3z/LlxhwUiNMONBDdXhIxvedjOg3juxPurB&#10;1lgF+l+U8zwJuKhEOK1e2MJsKEopxVDrK5TFViEhLAUJDP63Pe8w93YOqZ5khDNAy12puJ5axtHE&#10;FNoKylFgjEZrVBl6I2tRE5yC0qgsWGg5wqhirHbaSIue9ohKz22F20krJS2TbWZobXo4NMFo0VKZ&#10;8BhDVjfaM+PRmBWHpBQX0mqi0NScip7KBLRYNcwwdJjiOc4TLOtUvJP3CIfwFPxzXRv+lFqMj7RB&#10;R8xQTk0RVChO7IdYcR5mxymV1UagEVuhdpybYwkhD/bMbuw5CVsCefU+wUIbvGEMx1JyOg572vBV&#10;gn13Cie0SKoFrSQpz6AKlwnyVctagkZsiYKFvP8M6kupub2FiIIPl/7Pv06/horEz3//XcBzoqql&#10;qUQUJMRaMUOnTZO+gLKNlMlIPP2rEpLz8SkWXxJQ+WqWpBWxfBfAHEkiFI+ZjhirAQ25SSjLSeJD&#10;oweua8bjoXmUDayhfHANNT2zKKFNKpSapK55QmcR1f3zKKDCyWwbRpuMJ/LD3xAqG6jpHEFm6yCS&#10;nw8h69lr5DWPorZ9BCvb6/j23Y4qZ5Eylpsz35ANHxn8que3rONStZe5tUofRdmIZZKLu71ARUpu&#10;K7ZLFfrSZp0fkfq0SVI+I+tUabiQlzfngp+lKvvb+SoOh7rRpDOgl0pkRKdDhyYQM5U5+HH5Db4t&#10;DGD9eR2qmGt3ZYTj82wffth9i8PZFgKnGktPG5BHb55IAEcw906j5G++T+tFwAwH2QgaaXMjAxFZ&#10;mKSbgHQR8NUsiYpRo90xcHzV2Tb+ZlEdHGXYhw6qn3YqpHaqlRcaq+rd/YTB2JGYhpcZWRgoLER3&#10;djZz3wjEMGfW27UwESaeBEImMZJQccJKFSMKxhZlZ3Koz9ZIG6JTYmCjDdRFM0ePt8Kb6ITbbWDQ&#10;BSEnlv/9uADvRqoxPd6A5YVn+LD0FKuzD7Ay9RxNlbnIjI+BhxbEaTPAZQ/Dg9oChDtMyE5KxMuW&#10;JlTnpyCLli0jXos3Ixnoa7di9HkwVgdNOHybipVXdchNj0JIUBgBE4MoazTS3Ul4Xv4MdRk1SDdl&#10;I99ZgeK4GjyrbcOzuieoSC9Bsi4ayYRyX2UDbtZXcDQzgcakNNR4abES6lFuyESKJQ4GPhOHhUA1&#10;e+C2uaC3GaF1aOHwWnnOBK7VAY3DAKshBJV6I6YIuj6bA80eKkOXDjFeDcqaM9HalIc6Ywg6gkIw&#10;Q4BMhZixEubAyl0LVvm8PkVn4FtEOr7Z43BJWB0TKp8c8TgiSI6oXI9C7Djgsz9khnFI6/nZk4Rj&#10;kwc7VHnLZgvmmDGth1mwcNeAZXcMTtue4ZoK5fxoVs2BfbpBqNAuych10tZL7IVYft8oBb7AFTBI&#10;h2EFB6lFImR+DRpJv1Yvanuu8/+u9ruFiIKMHFcgQwAcSoZMqIktk3FplFXi7/7tfYrlVq3QdagM&#10;Xp2Xr/BYtvGrHgUcKUsiZA6lvQy/nzJmAxI09xGuuQc7H0ZhaRmeDEyhfGgd+d1UMj0zqOhaQFnX&#10;IkoImYreecJmEhXDq6ox3uO3HwilOeQ19SKrdQj5Q5PIH55FYc8Kt99CdvMYSlq6MbY8h0+fD2il&#10;NnFxsorP5xv4dLyCL7wxn6S8htBRku2v5TFykwQ0vIG8EEnnqgpNCoiFqFO4POF3sVQCHKoYsVbK&#10;H0rVNXOAa5UrjCuIfb+5gPa4WLTfD8Nrow2jJiva+OK99HrxKiURTw0mPOHL0MwXrdPlRldCPOr5&#10;gjbaQ9HtjUYJVUykjirBbEWSXtqd+FTLK1EvIbeJL+hwsFRdW9F916wKfqVmScpmZBhN+TxAyzRA&#10;KPXIMA7c/iVzPmmo10c11BtgpcKxUyXZUBKoRblYuggvHhEwT9My8Dg/D5nJcbRAzKUjLHAlhcMa&#10;7YSNyR7DRKUiSwsBY6Pq8SZEIDw5EvoIPbejjYgwID7JjddDberl3lrpxMJUFeYnizH9Lh/Tb3Kw&#10;9K4Ik/2lKEywwa0NgduoRWFOBsqKM5Cbk4DK0jxoggORmxaP2Xcd6GopQGdTPCZfJWK0x4rhtmDM&#10;DNIizJThXX8NvE4t9BozXMYI1GaXYvRJB5pyqxCrCUeWLRvZjhKUpzTgYVkTqnJoSxMLUePJRbEh&#10;BvMveng+g2hvrkJbXQUaEvLRm/ME/VnP0Jpaj+qoPFTYM5Cji0UarUu4zc57Y4CZ98Zg5z0y0Da5&#10;eJ8In2yTAbPFpZjNokKk+qnUBaKE96M8x4tKnmMvLdWC3YMlPtd52ppFAmE3yE6LFIcrnRcXzBQu&#10;+PyuQiJwo4nEZ57fBQFzLEqGVumIGYU02ltjZiOAObVHYlmrV2U386GEDBXpMjOo11SSh0MvqNhn&#10;sX8w5oPM5iTOpc8SYbO/O4l92n5R4qJafB0WGdgS0BLcTJe3NUl+0EgSu+T/7IeOwMQPHSmA9feS&#10;Vi2BCR3VhoXpiHEjbVn83QPks/zuh8evrZCvjRuX/N233gct/7bKRUgrX1q8I7FNPPczgczKUCeW&#10;Rtr5cj1DaW4ackpqUDNAqAzSMtEuVVPFVBAyRaprARVN7wxKe1ZRSPhUEDSFz8dR3jWH8uEFFI9M&#10;oqB3DIUvaa9e7nC5gaKXkyhr78P4Cm8Qbdn1+aaCy0eS+dOpr8BKuhYIZK6lIyXTzW13BKVk5AJ5&#10;cy8o7XwdKHkD+Fna4UinTIGPakfAmySl5VLHL1WA5xvSJHuc287i55N1jNdX4XFgGHr5wKUM5ZU2&#10;HK0BVA53NGgNNKBLanWYK72gRG7i+meiNkRlUMHUWCPhNvAlJoxigkPxgBJYGuG94jYjQQyuQObi&#10;BMworZKUx/RR4QyEULlwnYwNI8CR1M9tB6S/En/rklonJulAKUM8dOrcqtFco9GJRsr6Gq0JD4K1&#10;aOBLWkqLV++OxsO0bJTQTkWmxsCa4II5ykLI2GGlinHGupk8MHrNMHrMtE9ORCRFwBFthcmlVe1r&#10;KmuK8ehJFRof5mFkuA5zU/WYHS/CxlIptpbKMDOag8W3ZZgbrsHTqmQkhevhNPJ663PR/KgELY8J&#10;CILMZr6DqhIvRrrysTldgYWxJIwPuTHaqcfCRBzWluvQ1pKrlExSTALinDF4+bAJr5+3oig+EVnh&#10;SahJr0JnYw/m3iyhpqga+UnZaMtvRF9mI1pjizFa9xjTw71YnJGhKVcwXN+KrfZJTBf1oDeiFh3O&#10;YjzVZaI6NAG5+khk2AlVBnGoXY9AgiSM4NCZ9LARlC4q16rYCIwXF+GF26PK2Hpyk/Gcqq9LE4o5&#10;ZjrzJjsWQo0Yp7VZIPyPTNH4TXQ2folMxxFV5hHXXYfE4AdjIq6D3Ljgszym8jzVGtWgVpt8V1YD&#10;9Ti1hOPMEY3FUAPmw/SqoHeZwBtz2LBSX4wbmZ72wxDVA+28NL9Q6nsah7RJB3tU39JNRpS5UjR8&#10;15kkA72Q4gPGg1+hCFD8SymXuTn1JRliU8ZekiEd1KyRBIJMo6LgIrHEuJLPAhXp1yRLfyGvKBGf&#10;HfJ9/jVkVFHFbZmMrFNAud32v91eRAChI4nrZSjQgK2pAfrnDvzuhPJp/jVyMrKR2fgSZSNLKOmf&#10;Qg0tkjTCkz5LhUPLKBmgoukmhGilCgicou4VlHdvoqx3iTZrStVIlb6URns7KO7dROXQIsp7RtDY&#10;148Ph9u4PFvHFxLx68kcFc0KL5j0lZvDGyZj00gXhGvSz3czKQOVmvHBR5IMA3HDGy7j1dzwBl1S&#10;mkmnMdU3Q2Qmb4RqyCT9P6QZNFXPd4f8n6k3aDCb8FxrwAhh8vo+gyI4HD20LT30z11awiDYpNq/&#10;SG1QPwN+MMyIDgZ9jtYCM18mm96ALI0BL/QuDFHJDBEcwwTEMK3R6xA3oSP9lggY5npSINzP36QK&#10;W6AiqZf/20/l8tdOkdxOhn14TkX0gDn+I3r4Wo8XpU4nqhxO1JvMeKA3ozHUito7ZhRz/8xw2omc&#10;FETnxiM8haDx6mEWqEQ64YoNJ1Q8MLiZm4dbaJusiEwO529WVeVrp7UKDAtESNg9xMba0PasCHMz&#10;D7C0XIUPH6qw++EB1ucq8GGqFBtzdZgcrURtWQQykrWoKotGbU0KGh9koK4uBiWFenQ8Dcf2QiE+&#10;zCURCOF4027C5lwKZibz8aQxhQqnG5UFxXjdPYyNySm87WnH276XWHg3jrH+1+hu7UQO1UVuZhaW&#10;3s9j/+0yHobn4klkIYarH6O9oQ5jQ304WfuA3VdTWH/2Bt2eGjy+n4bmwGQ0BCagShNHOyuzRoYj&#10;0uRGCG1xmNUCE5POYIRRGwZXuA1RVHhlvKe1BhuaaPk6CnLQSbW4pmXwhxgxyec/y0xjRePFDyml&#10;uLAk4LMxHl/NMTiXRnRGB05olb6YI/CRGYzUJl0wY9ghXE5dUWos4H2LB/tGDzaYYS3x9w+0UAt8&#10;tu8InLm8TPy4NYNDQmZ3eQTntPLHW+8Im0mqiWnf+Ed8t0UtnHMptT5XBMwNVYJ6/1WTD59KEbio&#10;zJlL/2cBzDVdgh8yl0eiaviZ258znqQTsigVNQQEkwIAQSBDPvjtkSoDFZgoYDCmxFoxxpRDkIyc&#10;sSVg8UPGBxXG338DGvkslm2Z2y+qcqaAhpxkVKZH4klRLC7mBzHa/gRpJXUoH5wlUGZQ1buAyp5F&#10;VfBbNLCkYFPSOYP8diqWvjkU9a4it40g6VsjaGS5hCop0+lfR9ngGiqH51E79B613b2Y21yjfPqg&#10;IPODVGefSA/sdUJmTbVp+ciL/CSWSCBD73ktSkcpmnk1Zo0oHFEzUkN1LUveGCl1l4chVXwCGRmL&#10;Q5SNzHV8LTeEOcUNIfS7001MPqhBA1+6XuZMojqGgu0YMrgwaPOig+qki6mP1qib9kcA84pgeaYz&#10;I5U5kklngpXLQm4j5SlSTT18z87jSA9uAoZpNJBK5i4BJYmw6SdE1Kh2oliYZCgHGW9GFQJT8Uj7&#10;jRe0Sk8DZVZICx4yNy2QPjnMibO8duREO1DuceCRxo4mwqmREj2HQRFutyAqIxZZJemITQ2HwaOH&#10;1qmnZXLDnRgJE2GiDzdT5Tjgpo1yRbthdluhd0nhqAdm6eSoD4bVEoKiohgMUb1MUcnMTuXTYtbj&#10;eLMWSxMZWJktoiqpx8hADp40RaKh0YWWthiMTRZg9FUC3r6mapnPwPJkNKYGrZjo12NzPg6jveGY&#10;e1uPlfEBpEfGoefJS+wuLmNqtB+zY68w3NuNR3U18DiszNSSsb4krV53sUyQPEguRKUnA225deit&#10;f4rt93P4skqrPb6BXlqrB8GpeBaWheawVFQHx9HKRvOeOJHBe5PAzMJEO2tzuWAgoA1mI6xOwjXO&#10;A2eMGwm0VFmESa4rUvWBes6MYvm+C6vc93WIAWN3tbiyJuLvUqtwRVv0JcSL39IyfQ1z45KgP2dm&#10;84kgOyeMjqhAjw1R2GNak7muHbFq2IgtKtXd+1J9bcQin+uqKR5jkVlY62xjRjhNkL/CxYcxWiSB&#10;jLROn1RjssjsBGKHVGt2lQgEySyZpNmGFCGobjdUIX71IoAR6MiQtjL1roIMg1vi6kbSrdqRMWUk&#10;nTJOJEm1tLSBEeslo+UJVOQ//JCRpVIs3E4gI/8p36WFvYBG1vnUjaznMQRMKsl63zpJqi3NDiHz&#10;cW0bZxsbGOt7hv2xNrxrr0NiOv0uVUrlsDTA+4CyzgVaIoKmawWFPbRAXBaJhepbRkHPAhXPIiqG&#10;VlFMhVM5uErQ0D4N0VoNL6FidB7lve9Q09aOpS1C42YXnwmLr6JiKOkuTtdxqSCzyvXLauQ8GTXv&#10;kqpG+i5d3164v9OX+EHxqPLd30dDVXULXUlNaRwkjYSUlLstBJbBmL8QWn9zuIrOzCQ00Cv36qXR&#10;m5GgkWEfpDaIQU9V0cVcStTNy3tUPMyl2qRVLIFjoOy18wXNDzUTSNz+rg2v7zrwmtL5ldQyERoD&#10;TKprAVXKANXKIMEjhb8yMNXLuxalkGQwKjUoFf+rm/8lQza03SdogmWICSuqNSYUMgfOcJiRHGFF&#10;Ou1Jhs2EXINezThZTchk0j4lhocjJSsZJfWlSC5MVJPFh4VrYY6zwx7vgt5NMLpNcITbERFLuxfl&#10;pW2yUfl4YWXObnHpYLYYEBIUBJs9EA+aYjE/W4DJd7E4WM+hRcnH8mwqFhfTsLFehHfvEjD8OgKj&#10;75neejA7l4jJsWgsjcdhdSIWE0M6qo5ATL42Y2UqDcdrLVh+34asqEh4eM41VDSj3S8x9XoUk29G&#10;8GFpGqtzYzhcWcDuwiyDbxlzY++Rn5CCJHMkWrIbcPZqCz/OnePy1QZ2n0+hN7YeDcEpamiIhpBE&#10;1GviURzqRY7GgXydA9l2FyJtVHEmLUx2X22TNcrBe+OCxmFBUmIKSpOzEcf7nhwWgbqwOFraeGY0&#10;0XhpsWLEKDMWxFGtxOKcUL/hdte0wl/5HK+YqchkbjIf0znTTqgbe/ponLvT8SmWys+ehA82gQ7X&#10;893ZuqfBQrABs1G0dTEVePnkEXZ3h7G7Nugbt5eZoExPKzU4++timwQoDGSptpYWvypQxXowcG/L&#10;PVQRAmNDRrGUWmGBiCSpSJERLiWj9rWfIXgYH6rFPL/7FAfhcSw2irCRGiSqDf94NMqWCTiYVHGD&#10;cg78Xb4z+SteJKYuZBC5W9CccV8pg1Htafib9Or2VYcLkHxKR64pYG9jD+sLPLENHnzmJcoTnYhM&#10;K6CKWUIRLZOCSDetkLTy7SJIOleRT8CUDqyioHuBvxMsIx9Q2j+Nsv5J1AwuMtFSMeV1TqCsb5r2&#10;6i2eDvRjc28FXz7u4MvpAj7TFsmNE7t0QUILpb8wfUeF85m/+2qXfHT1J/+NUOU0sk5uxO3F/1rW&#10;+W+Wmh9YoMMHebw1ia/Slmd9Gk+TolEfRNDQEr2honlFZdFPOyLdAka1XjUaXT9B0qe146E0V6d6&#10;MRnscDEVMWA6pdHdPW57jypGDe9AoFDVCGSGBTgCGEkEjL+GSc2VxCQthV/y+DIDQZ/Wgx7mojJU&#10;pww6JePLtFC1NDDHLDYYkGHUIdFlUv2UUgibNJsReSYCx2RBsuTY/C5lL0k5Scgoy4AtzoZQZxhM&#10;kWYYI0zQOHUw0UpZvBbm5F4Y3Tb+xsCLofWLJGQYiFr+n1Hvhi5Mg6YHcfiwkoepdxZsLiYT1qVY&#10;mo/B+koi1pdT0NurRU+/AcMjtJujbsIiAh9mY7EyEYnpUVqO4TC85TYzo3GYHc3GycZLLI91w6PX&#10;IIlQPNneYaZxiqP1Dzj4wIzmdB/fDrZwsswMYnMJfV0vYKXdcd834WlKDcbLujCQ2oS3ec/xzFWM&#10;x+YcPNSkKcDUETDlYVEo4fMqpJLJDjEh3WBBLK/JZtbA47EgMj6cljIartRoaHntTrcbKVRW5Sl5&#10;eFrWjPKIfNRZs5Ad5kEm72mj04atMBvOqTbPaU2v9R5s39fjgGrzlKpHqqy/RSTjx9hMHNE2nbvi&#10;8FNqAX6fUY6PcZm4SsrAntWLFUJm7i6VkTkKL9IaEWtLRXMLoXn0Dsfb77FNK7LHDHCPsDncnlRB&#10;frIh4/ny3ZXxWgQ4XHd9a438VsT/zvsa2/kA80Xe6bM1/kZnQIhIQz0ZI0qVZ/53MSLb+Atq1WdC&#10;QqZZ8f2fL7b8HSn95aF+a+SLMaZDP2R8dkuSr7xHCo6ZqRMwCkA8nko8doDJ5kZdRQUuF9/hZvIF&#10;Oqp50ysfIL9nCYVq/JgZ5LW/Q3XvLJpGVtFEdVLSM8Z1w6jom0B5zzyKX4qdmiV0xlDUM4XaURkW&#10;gutptWpl+9YBjC/z5l1sqKrqT6ezVDIyxgzJK2pFbpoQmuD5RLh8pP+UWiQ1Ho3cVGWZfBctsJHP&#10;f226zKUULvmXauBy/i4XKorGR1yZ1ErGmpnADzdb+LQ1h968LOaKOqUqRqTAltZFylakxa4omgFT&#10;OJ7TVlXqLIimijEanarwt0RDUFA+D99z4nWglxbJgxGmIcpuAcxIsG9cmQGCZ4DLfq5TY84QSjJa&#10;nkBGJmxTY/TyxVXjARM6nXypBTbyXYDTGGpCGe2a9JbOoP3JiGXuG2VDgsuIGIe0dZGGdYSEUYMw&#10;Uxi8CV6kFaYioyQDnmQvQu0a6L20C9E22igHXPG0SVQwYS4qnCgDnHFmuCKcMBo8DMpEhPL8tYEh&#10;6G0vIJBrqEpc2JhP40tYiu3lRKqbZHxYjENXZyD6e8PwakCP1wM6LE45sTBmwTgBM0sVM/SC8H5s&#10;wO5SKTOLNvzuhxmql8doKM9m7nyA728+Mzfc4XPZIFjo2Vem8GlvFfsb0ygoyYRer0OU1oESYzIa&#10;DJmoDEzAE1s+mq05qAyNo9KLR40xEQVh4VQwtEC0JclBFmRwn2TazUgbIWPVQW+gHXSaVDmUk3ZJ&#10;azciNi4WVYUleFRUgYFn3ajMbUCCKQOZkYVI9MYhPiQM6zzOJz6Dj3xGn2h/Pjmi8dWZhFOCaJeZ&#10;wA+R6fghOgO/JOfhwh2Dfdqn7VALdpmkAHgj2IQpPr/XtE+TtU+RmtOEO5ZYtA624rvzWRzOv8H6&#10;5gL2CQNV+yLBus33dHMKFxtTavAqFdS3wS6gkHf4X+HiK4Pxl80IZKQ8RqAhcPlIm/RJhlBh7Mi4&#10;LzdnvlpbOaYcxwccyYTpBkTN7HLdzixuCBwZ90n6SPlHrZT/l338SfZV42tL2ajASgqYJUm8cXsZ&#10;VcEPGTXhHI8lY+AEBAXeQUtdBW6WXuGntV4G4FvUPX6Gyq55VBIsBS9eorS9FXUvO1D9pAVVTY/Q&#10;+X4Ibe978aC3HVUvRlHTtU5LtEkwLSJXGvD1CWBoofqXuO8rNPUO4eh8E58+bhIoMvrdHOUeb8o5&#10;b4DcjFsZKHCRwa2kzEXVKPGiVOEvb6yv0Ou21onpnBcq88oosPDC5DgXtFhCXHlAclNVvwoe54y/&#10;S0czGYznmDnHFz6UHw8/YLblIZ7SPjTc1+BJkB6tMqJcoA6P6c/r74WpntDFBhu8Bt9ATdIJrzjM&#10;Qsg4CBUnRoLCMeyHjCgaQspvl2SwKhm1Ts0oQLioRCWjCoIZHF2Eygt69w6BDm2UjAXcdVdG3POV&#10;1UjtViP/qyxEjwK9HkkESTKBkZrkQaxAI5xKxkElQxtgpqIxMLCsVC1J2YnIKstGSkEqwlPDmYOH&#10;ETZaKhspo3FC76FVinTA6jXBYAmFwUi7RGA5bFaYtFrkEFATIwXYXknC0qQFi2MROFzNxuZ8EvbW&#10;MrG8QHvRp8FQTxBGegMxNqpRaeK1Ca/7bXg/EI2N6WK+sI/x9fo5fvmhH3/8ZRbLMx14Ul+C2Xev&#10;cXSwjaP9dYyPdmH+bS8O1yYx0P8Ydq8eRrOe9sqMeN6rAk0scgPDqVbiUONKQ44uHOlUfhEBOsTr&#10;7Eg0u1GSlI00VwIidU6Yg6VVMa/PblGtlq1WPdxeG4wWHbT6EJQX5OJt10v0NzVhgPa97XEX4szp&#10;3D8fBfH5yNK7MG5wqdkKbvicPlHp/sadiJ+cybgK8eIsxEXYuHDE57fF57NGmKxxm11jBLaCzNjk&#10;eW3w3XjvisV27yBhsgdLTj0C3ITzu5f4xvf9+x2Z7ucQX78c4+p8DTtr4wT4hAr06x0GONWMGgFP&#10;ymIkcBUUpE/fkrJJEguy9JfH+MtiRPVIOYzqja1iRdQKY+mU4CBkpKxHjiPFDb6qccmwl5RiUuPR&#10;CJC4nwLbr5IfbvL/ci5q3O1bJSNtdgQyUkMl6deQ8asl+a+A6eEWnCwM44IvwaeV59hf6KBsbkRL&#10;+xs0d3Tj2eADTKy9QEVjMl/EEETZtejrLsPBcS+mF56itbsd9Z0zqOjZQC4hk0XI5Ev7GulY+XwE&#10;9W0d2NiZx9fPVBBXq/h0yRujOkXyAggUn4eT8hfxmsv4zCTeUt0MnqwfLL8GjJKBshSCCoz83wka&#10;gY5v0nHmCExyY1QDIhL1apMPjw9QSVSu/831Nk4XX2O8uRYPoiNQ4TDxZaZtiYvGaE4unoVHI11n&#10;gsNEyFidakyVUo0Z3WF2ZY+GAt0qDQcxSc0S4SBtYaQntsxb3SsFwAIWgqOXv0mSqu0BvqQvCRkZ&#10;oMo3BYo00qOdou+X711UVs9DXXjEHLoiUI9CixlpzJU9lhDEeGij4qlaoj2I8NrhlnIHNS6MNKfX&#10;I8wQBp3dgNj0GORWZiMxLw62WCoetxYmgsYR4UGolpbKHIrc/Cj0DBTi/VQVJqarMDNZh3ejZWh/&#10;Yqf6sNDexGBrIQpLYzFYnUrBykwaVhYy+PyNeDtsxc5qMlMKpsc8mJtMxPibLMyNVTM3HcLvf5rG&#10;H383hs8fX+DH74bwh59X0fG4FB4TQZaSiCSeRzhVWG6kG/XZKYj3mhESEgCrRQunyYhwwj2B1iPB&#10;7EIcFUqyIxwJDg9inC7UlZcjJjwCgz0D+F//6/+O96/HEemJwePmZ4hJTOE90BMwFh7LAA9tkl4X&#10;BC+B3PP0ATbHX2Ht3SDGRl4yozpGd30HvHddSLLHI9MWgwq9BfNRyTg3RuEzn9NpsBmHtD4/GKLx&#10;vSEWF6FeXFsScePNwpekMvylmtdX2IRVSxyWaaF6aa1rHS7sb29heH4R+oRc3KUKHlsYwW9+3scR&#10;beHS+Hs8eViJ6opMTI31qGCVnthiXaQF8F+H1iQ4JKnCVcaDT73QDlGp+NvG+Kuv5bs0cBXIfBIr&#10;pfYVJ8B9RKFI0MsxeCzpZClJ1vmA4yuCUEUSXPqUiADJZ9H88ad+UzVgvvWqmlySfBaoMf4kqf0F&#10;QnJ8Aizgz2cT+LrST8g8xaf1VsyNViMzNgq5KTmYm+rG5t4TbOxXo+tlMlK8IUixhOFZhQ0HyyWq&#10;JqLzZTkK6h+jbngZhUMLKBhdooqZRuHTIdS2dmF1fQ4/fyJAzmbxWfornVOtnPlUjBTsirT715tH&#10;SvO7pBtVBecDi5+kspR1chHqwnlxyiuqmyQ3TErNmRMw+eWhSD9VQs8HeCPVa6Jm9gmagyk1LMT1&#10;2Ry+Xa6p8YDXZ4ewNTOI6+Vx/Hl7HX2ZWYgJlU53FugdTnjNZlTozOjVEjIEw9B9t7JHr0I9atAr&#10;qc4euG8hbGzop0Lpu2siZGi9pIyHFqyPdkiUTC/luAy5KUlmOJBBxGUITVE7z7lPG0H0XOtGM7et&#10;DZEZBwwojI9AaowT4dYwwi4IKRFupCZHITE+Ek4LQWi1wiHzCzG4tBY9Qk20C5FmJBfGI7sqA6lF&#10;yYSMhbm8ETk5hMXSG1xfv8fFTTtOrutxeFmOnd1i7G2XUcUUY3wwCm+6bZgecWN5PAYTw14M99L+&#10;dXsYGGlYmM7EwkQq5seT0dtpRdszBx4/ikdBthuZqTZ0PC/AzmY7/v4vs/ibH9/gl+9kupxFJEsZ&#10;UUAAspxutOTkoa+kHEsv2vG65TEay/IRF2mHVhsEh9MKp9cJC62hzaGHi/C3EBTSyrlrtBdJORmo&#10;a36CpfU1lFaWIjU9HW/ejyE8NhZhWg3vhwnhES5YqNL0+kAU5hKCQx3YmR7B6bpMvzqMk6N17E8v&#10;oau2Falx6fA6I2DnvXzojsB+JK2iwcvkwI3Jgys+ux9Co3AdGoHv3Fn4FFuCTTctYM4jHGU2YtgY&#10;gzaTC115OViaeIuP375i5sMGryERZqMDjU0laGwrRbg0KbBRZRnuY6D3Cc4JiONdvpcEwcGmFART&#10;1TAw1fxKDFTJSAUmUojqD3hV8EubJGrGlwgXVQ7D+CBEPqp1PuWhLNNtWc3lgSgXgoBLSao6W+JG&#10;EhWIdEgWWMgcT367JjHkK48RdUJVdSDjd/syf1V7xPP0D6V7JgqHx1BugjEpkJHzCbgY7cDnmSe4&#10;mm/E/kwNVsbKkJfkQKRRS2mZxQsvxN5uAd6/LUBapAaZLjMa8q1Yn0/G9WEF3gwWIDLagqLGVjT0&#10;S5X3FAqfdKHxZTdWdlbx/bcjfL2UxncL+Czw4MmoG6Wq3UhgJQF9MtBPbl+tkVBY1I1Q+1+B4yeq&#10;3FxVeHWbVCEyk/KUUscvpeZyE4Wo8tC4/vTgPZN0bZ/C9f4kfeg4Drfe8Pre4ex0gjnBFB/ILL6e&#10;ruFydgL1zG0jwpiz6iyw2d3MeU1opIUaDhO1ItXULlomqb4Wq2RH3z0TBvkyquE8aYUGCRfpaiAt&#10;envum9DNpVRhyyBWMv/SSwJJymhkmpQeqhc14DiPK1PZtvD3JiqZRsrxXI2ROS3vcW4K8pNj1cBU&#10;EXYdPC4doqLtiCNsnF4HzFYDTFRjGjW0pg06m56qRoeI+HBk52UhMSkJBRlUIi9aMPG2CxdnMzjc&#10;78aXTx24OK/F2loedpYreG/qcbxVjZXJUky/TsHmQjbWFnMxRaj090Ri/HUOjnZfYG2lBc2NXgz1&#10;5mN2+gka69PQ2JiPvj4GbZobvT31WJ3vxo/X0/jLj6v4m4/zeFqdgv76WtyMT+G3E4v496t7+M+b&#10;R/i3s0v48d0EDl+NoiozHg4qL2lsqHVoYLJrqNQIUpcdhSWF8FJ13g0Jwv2wYNwNvqva/ZhtGiRS&#10;vdk8Juj0YTAaDHBHeNUAW/J7Tl4CnrdSqb3uVjMfypSsZ3sMzO0P2F+ex5OmRtjcDmilTCc0CCU6&#10;HYY8XqzFJ+EkLgVH1ihcWGJwYIjBji0Fi840TMVk4S3t2kJJNfozi/DuaSe+v/6I/cNdvBzqQlpe&#10;BpWmBx4eRwrZg3WBCNEF8HsILWczvn3c432co+qRamxmfMz8pEGeGtJBkigPvsdS1SxKXWZTlVlX&#10;5d3/fLbGzNhnlS6PxSb50uWBryzmv4kPUUL7cpxVBj23P5DJGBdV614Bjb8xnooXBRY/XHyg8MeX&#10;lG2eUclIza+/QZ90IRDLdE6IKRDxGD41RECq/15AwHZ/DT4uNWDtdQZW3ubieKMJNQURiKGc7m+J&#10;x8FGPo6PijA1WU6ZbkKq3YT8OD2lcxalUClW5kqQkapXvYGbXjShqrkR3SPdODzfwSXtiJrT6Yzg&#10;ICFFxqkZKyntvlysq0IrAY2kzxci+3ijeHP8ikVO1q9i/BRXnSkJIv+Fy1K++z5zvdT7y4WL15Sb&#10;xaV0m7/YncH1wQS+Z276CxXUD4dj+LTL3GxrADtbfUw92FvrxNbSS/x09QFrfElydVrVc1nKYqy0&#10;S+F633QmIwz+flqb/nsybKcHMpWKQEegIqqljzZIknyW6WxltoNeQqeLSUGGEPHNaU3I3DUTQFY1&#10;KVwvLZIUBrfx81NCRmaFbAyxopCQi6OaCSc8MmkvylLikZ8Wh6REDwNDB71Lr3J4qa42MRPQ01oZ&#10;bCbYaKccVAMyZKZWQ0XAnDbRk454RwLyEtMxQAXR//wphjofYbC7AgP9GTjebMG3s3Z8OX/B+9nG&#10;59XFnLED22sP0fLEg0cPaOPqI5gDj+PtuycoL4rFD99t49//y88457P5sPYeX747wvTcKJYX3yMh&#10;ykpV7MEPtMn/+LszPK7JQ1tDDf728AC/GXmL33UM44cG/k9ZE36sfoZ/6H6FP4+P4e3jelgsodDy&#10;2szh0rjOQHVjw+TUBKZmJpGdm4lgKp76xmo8edKIlLQo7B1/wJPnD6A3hCIw8D40Rj3aXr7A8voC&#10;EgjijOxEbO+tYnN7EbsyN9fOIpZmXuENFc7TlkZEUy0G0mpq7XpEeSwKdvm8l7VuJ1psLgxYadHs&#10;cei2JeCZKxGLze34OL+A5YEejPf0oLfjJfJyc+CkRQvWh+C+Loygi+Uz8qKorBgtLQ0Y7G/Fxspb&#10;vpsSjMs4kD5LBIz0xJa+SzIWklLgfPclk1WDg3NbgcxHxogaF1sgw4zwy8Um44EZIiGjpnY++UDA&#10;+GLBn2HLZ4kDaYV7QbgIaGQp/y3j7/oLbQUyvu3434wpWUp/JAUKiTWBHbeV0SqvGD/KFsl+ooh4&#10;LFU+w//y/58/LuVzwOFCJT6MZWB/qRQfD59i/8Nj5CeZkOjQYrQjizl9ATY30zE+XoScZCtS+RLn&#10;ROkx96YARzul2N4oQHWRBYneILwezMXhTjt+/EIL8omkFfLyhNT4MadSsCtlLlLHL2Chh7wFhg8s&#10;vio5gYrfcwpU/OnXUlG2ke9+daNuwu2NVb225UJvL1h5UULmemcWv+ND+DL7CguUrjvDNdifa8Tu&#10;8iNsrT5lrvwMK/MPCc1H+HT4FmNP65Cj1SNCGnTRLhksdoRrpQc21QltTd8dgYoLo7RKw4SCdJYc&#10;oQ2S2imBiyiafiqXPqmpImRk2a3KYHzqRdUyiYoRuFDJSDsaGRKil1ZJ2s08p6p5GupAQzAVjN6C&#10;FJ5HqtuOFNoAGTM3OdqN5KRwxCZSfktbEJcJRtokPUFkYYCE2bTQ0xpZnHboCCmzxsFriUN17mNU&#10;ZjagJqMMTflVqM0ug+5OGAJoYcLDw7Cz3oY//DCN7z+N4tuXfvzm6yRf6DGMDlajsMiJhAQtvJ5Q&#10;vOxtxvTiWwwPdVMF7eLb11OMjrarCdv//X/4E65ujpCamghdaCDC7gcgOTYcs+OvkZedgehwFz5S&#10;Kf6uvxdfS2pxHl+Eq+gS/L78Mf7mUTN+bn+Om9eDKMtMREBIAO7S7mgtWmhNWiwszuF/+9//F5yc&#10;H8ATYcXE1CusfJhCbUMxTi+38LzjEVVLGvILs2EgmLb3t/H//v/+f9DyrAXRcZE4vzrCzt4yhodf&#10;oL3zISoJvRQqoISkSF6/g7bYCI1Vg5jUaDjjqGycWujMWsRRjaSYnYgMNSJGa4NbZ0JdWSVanjYj&#10;PMaDMLOGSiWYQA+lRdPDGRmB/OqHMHtS+DkGK2vz+O1vb/DDp30qxVWV8ckg3tL7WtrKiEqQ8kWZ&#10;t0g6LqrJ8vl+S/mkqpqWJd971R6GcSLj+X6+2KC62WDgS6zIeqll8gW2JD9kBBiiXAQu5/tS3ilx&#10;sowzHl/B5RYyCjDcXv5LQOezaIQJf5Pe2lK8IbCTIVSUveL+AheBnK8Nju+//KD6K2TWFgtxstOE&#10;xfFSSqkuwqMe8fYgxFmDMUFoXByWUsLlYnamHNkJZmR4rChJsmDxfRFPrAI7VDpV2UZkuAIxP5KC&#10;Hy8f42zrKW/MGL6/2eIJUn0QKt9drSnAfOFnP2SksFdqldRNUzfPp1rUbAaUZDdnclOF3LeQ4UUJ&#10;qHyl575Sb0nyWUFHkmyrboSPwJITSFnM590F5p4bOH7WjMFIEy6Gq3C20oCTjQeUpF043u4hMNux&#10;zSD7tD+K982VSA8Og9ci45QwaLmM1BnU7JHDdx2qTYyMGSOFvSMEypCARSkZsUu+xn0DXPZzKXDp&#10;ITgEKP8nwDBJ50kpj1FV3ASOVGk/J7BEycgcT0XSC1yvRWlyPPK8biSZDYiiZfIw8DzMaeMZILEJ&#10;EXBSZdqMOpgYjAYngWM10kI56f898BpiMfDkDY5XP6MyvQpZrii8qKjA6vt3ePKgAXfu3oGN+2yu&#10;dxMss/h8/Qq//OYd/s0fdzDcRaWQaEFxSRLszjBoGfT2cDOmV6fxL//h7/FhfRbv3vdidX0Cu3tL&#10;tEttiI0Lh0YXQtuig5c5e2VFGSqYjCbeR4cDy61N+NJch5+KK/FdSgW+JtXg3/WN4pj3ff9RBTae&#10;P0JjXibanj9BfVOdqqa/T9tTXV9FUJwQNpNwUeXkFiThaVsD8otT0TPQisuPBzg43sSXb9dofvoQ&#10;qRlJ6O59iYzMNBjNYaiqLcTj5mpaTSPsbhPuau5Ca9UhkUB02G3MUDSEdwSiEzxwxLthTwhHOZVX&#10;z0A/nOHhBIgdHi494bRihPpdWiC91wILlaTZa1Q2z0jQNFMljsxu4b4pGc6oeAXCC77vu6tvcLIm&#10;va6nsbP2TpUdHm7JcCWECt9XqdI+PJyFTIqmylTkXWdSGTCDX+Lkk2TAhMSnM5n5dYPvu3QfYJwQ&#10;MtLaV9579e5ze1mqzJbbX6k5qxkbt8pIxm/y9V1ipszYESBc3wJDGtRJTMk5+JuISPcEVVsrn2V7&#10;Jp/N8p2jWifHYlK2Sf6bKeDTTS9eD1cixn0PSxOt6HtagQT6+GT3HSy8TyfZ8nmAUsyNlyMtUot0&#10;Ppi8mDCsz+Wp9adbtajKYA5ruY+J3mTalQfYoxq6PpkgIGiBLjdxJQ2GCBV/oe5HqUGihZKR8m74&#10;WYDjVzaifGTGySvpq0HIqMQLkCRAUYXCXApphZR+wPjTry9ebpq0A5AJqj7Sg/95fw0/dTC3TY/D&#10;TV85DmarsLtUh5X3dehvLcTYq2bsfBjE1933GKjMR3qIHl6zFUarHaFWM2J0RrQRHMP3maSgN9ip&#10;CnpfUamMEAiiYKTfUh/BIRCRmqRBWiCxRC+lZzZVjiQp/FUFwASK9NqWJP2ZpAq7k/t1cr9W2qbH&#10;IYRMqBUFwToURHqZsycjmUomy2FHfmw0Upjz2o0hsDt0DDgDoj02KpxwhDutsDOITFQ/Zua6ca5U&#10;DLa8wbftX9D/8D0KqRp6Gp7gw5tXuNhex8b6HPJKshFE1TE6/BB/+g3v09dp/OUPa9he7EWsU8Pg&#10;u4dIWh8BjMWqpVUJRFRKFA6P1zC38BqFJYmYnBnEk6e1qKkpw/TMGJofN+J+4D1ERLhxfXOKhaUZ&#10;aDS0oAYTph5W4ucuKpeHj3GeWY2PBQ/x565+HNWX46r1AaZqSzDd/QL/z//tf8b3v3wHd5RLteAN&#10;JbiiYyPg5bVXlOfj9dtezFJRbe8v4dnzBhwcreOf/uVv8ae//A2/N/P/AxASehdR0TaMjXWi/UUN&#10;TPo7avrd49M9FFWVUL1YEB4XDbPdTriEIz0nATZCVOvUwUi1VFBdjETeewNVvEz1a+N5OGT8Go8R&#10;LplBQjqp0tK5Is2w20MQReAsb22j4xVz8bBYRMSlYn19mu/8AuEypqqrRcXsbbxXlRQyq4Z/wnwB&#10;wimDWI3xIu84M0lVLU3IyPsubWG+u1j3lcmcy6SKH3AqikHAoEDjUzqy7Y0Ci2TQEiOSGd9ChrGh&#10;amalbOW2sFfFDdWO9HmS2iyJJYGUxNGpxBLjT3pU+2uRrvgfkpGrwbYENPzsX0om749B+RxwfjqE&#10;2AgjshJjcbwxhXJK1DiLBvWFBhxtZuFqPx1fzioxPlSE9HA9sr1m5MeFYn8tDd+dFeFioxkVaXy5&#10;nffxnsrndK+DFzCKL1dUD1QvcjI+O0RY8AREcvnG8CVNz2hjZNZJAY8ASECjap38g43zxgh0xHJx&#10;f2W3hOZyU3kB/tkMJAlspKraV6vke1iSO6jqwO0ZqpNF/OVoE9+ePMFqpIuKJgdbk1V43ZOJ188L&#10;8J4v/NzYK2wtTOBk7hWaeT9S7mmoABww0o+H2iyIJWRkuljplzQY6lbDPcigVaO0Qgo0t3ZJel/L&#10;VCqSpO+SmgOb66UcRpSLv4d2732rmu9aJcJJdZgUq8T1z2iVmsPseKixoSRMj4L4KOSkxyPGYqCq&#10;MSCD4CthLp2Q4IbNK83og2HU34PLpkEUgyCC9inc6YRd60CKOwMfRrcx27mCNEsGHuXW8Jrb8GHi&#10;DTaWJrHDezOxMAyzTYfyonT8/e/28I9/3MMNc9RcBpD2XgDKyrJwdLqNKgJErw+FQdkDaWND20Aw&#10;PGwuR+uLOtqSGmzvruA//5d/j/39LdisFlU+0tzcgJGhPui1WiTSeuy/6sBZWy1+bOvAlwcv8aWh&#10;DX/T24vfvx3ET6+7Mfu4BjODHfj+2wVev++D3WuFjSpaLGGoJgj3g+6gmucyOfMa2wfMfL47RU1t&#10;MYZHerG5vYoXL1uRlhaHUiqc8vIELC104G9/t4/f/kBL1VSMN6Nd3LYbiWkJMNiMCOX1RNIiZZUV&#10;IKswDxXVFSiqKEJEchQMzFjvae/BSKhYvLSltFCuaOmyYFCdVJ0xJqoYLW2qFqFauVf5uLy8wvPu&#10;14RMOJLTsrG3LZUY0qT/PaEyhoPdcRzuT9ElTCqLJGpBAla9u2KdCB0ZqEqG3JQGdlJ7pGZ7JUS+&#10;nIsrWFOZ+CW/X3B5zuWZWBaVGd8WQxAoUoUtnSQFLr6Ok4wdpV5mcCLD3xI0/vIVn8qRbSWufMkP&#10;GRkXRibSl8azApIrxqIkfy9uP2TkOH71pcBFiAW0thZTTodi6k0fA+4JrZKOKQSjnVJ7lIOznSR8&#10;OalFb0s6Mr0GZHt0eFziZOBm4ZdP5dhfqEdmZCjivQGYkjYSl5MEjJyE0HKON3ZJVRGLVRLQKJgQ&#10;IKJiLmWWSRkJj+vEQqnC39sWirJeZqa84ve/QoYn/pEXI/0yxE6J4pHWh2pJD6uGeuBF++ShT6qp&#10;h0a7JOPX/Iky+lN9Iz64HLhqL6fyKkR3azbm+x5jcaQPk7QOu8tL2BodRAVztaTAMLj0dioZB4Jp&#10;l6K1BrSKYiEE+mmRpOZoiJAZvC9dEnzjyUiV9aBAhHCRcWXEGglkZFBxAY2oGlE60kNbdaK8VTPS&#10;v6mb+4hVesptHvOYD4ItqAk0oERDqES5EZccjgQGmkxlkh1KiU/vn54aiZhUGebBBG+MBQ6HBjrd&#10;Peg19+EQi2ePRJonHZXxNaiNrUd1cgF6Hj7A1swb9cKd8MU5vljC/MoIUlMioWfOvzDaiv/891/R&#10;/agO9jsB8GiDkJkUS3XzCYeb64i0WmHWawgaPQy0kHfuBqCwKAO/+8Nn/Pw312hrb8aTJw9QkJ8N&#10;l5QJUb2YTHpER3qgCwtCAVXBjUwyP9yCq85OfN//BjftXbga7sH19Aj23nRicfgFBjseobI0E+Hh&#10;JiozqgjaGgOPY7YRNrSMeoOGNicGyemRKCnLpjLZxk8/f0IP7ZrFrsG7t134+vkD5qeamfu/w7eL&#10;cXzef01Lv4CDzXEMdDcjMdGNNCqXqdUpVD+tQ0puDqHZiJe0O7U1VXBFUMWaCHCXDnq+++YIA0wR&#10;OniSnaoNkiPegTBbCEwETHxGFCHbiI0PfIdPL9HaNoQ7wW7k5BXicIfvMYPuYIOWlZA5kvnBmPa2&#10;36nCXhkPV1SNlH2cM0mzC+kALO+tQEYVKRAkUrj7iVCRz5dHTLRI4hZkKcC5vM3UBTJSvuJT+wIW&#10;yYQFNLKcZ6zw/6TNi1InkmnLtoQTjymWS5yDxI+Awz/uzCnfFYGYwEMUikBGwUkyeH6X6U+kd7ea&#10;llpAxySAC/BIYWKSl2RvVgW78Y47KE03Yn+5Fp8OS3G+m4/r/WbUZXuRatMSMiF48yIBXw4r+bAq&#10;aTXKEWsLRnJMKHY2u1Rjuy9XO4SDdHycw8cLGTdGbsqv1YrcNEKEHlXG9/V99ykd1ZBIfhOVc0lI&#10;EFZS0KRUkFwcL1oUjNgov4KRMhqfBJRjyo0U6ecrfJIbLXPzSjXen0828bX2IbYdEdhvKMFoWylm&#10;377kC91HyA5icvk9dtcWsNnTh1p3OGLDQmHVm5l7UqYzoKKoZNr1HrwSuBACUuA7QoAIbKQBXh+h&#10;IapEoCG2Scpk/loOQ/j0cDulZrjNAK3R0H27KjiWbWX6FJmU/wUh1k4V00LYPAg0oSbYiPwwqheX&#10;FUl8qXOSIlEeqkdNCIEfFoZMtw2JcS7EpngImwj6fwKAmYGRdklj0kJHMEY7Y/C07ClePRzFaGsP&#10;Vsff09auYHd3Auu777Cx/R7PnlQgijl6jFaDPIsF754+RnFcFKJDQ5Cg0SPFRJVVUYUXBcXI0NE6&#10;mkww6MNof0JQTWvT8qyOCmIWX6k8YmhnpCD5flAArDymyUSlEKpR6wJDAtD18iGuDybx3YfXuHrf&#10;j2sqyB0qi7OZEfwHQkqU59jwc+x/mFDdEQy6uzyOTrXxkYZ2ZmmzFB6O+/fvQGcIRizVXBHt3s+/&#10;fMKf/vYrfvntMYZePcDbd49oSTpxuv4CZx96cDjfheOZVny31YPvj17jzz+sYWtlCAUFcWjvfYa8&#10;yiIUVJUhOSMFbi8tEG2oVTqShhvgiBXlwnOI0sIWI3NVBcFA2yhDoFZWVuENrefh4Sa+XJ8SxFs4&#10;3D1FZ+db3AvyICenkO+nDNS2hqO1cdVp92jrPY5py9WcYUxqDrF93+iO0ohU3nNfTIjlkXdcig2Y&#10;UdMmSYGvlMdcHcsQKXQL/HxBm6M6SjK+/E03pKe1LH2qRJSKb73vOwEi6wQw8lnVdgmQBDSiaG7t&#10;EuNIlIzURJ0z1i55TgIXf9sYP3DOue6ExzrhfxyKg+AxZZwosW8B9/jgO9sasDTTj6wEM+JdAZgc&#10;zsblQQ0O17NpiR5hY7oJedEuZHmdSHHcw+xIKn68IoSOqjDyIhvO0Ht4/qgE391QuVwSEnID6Bdl&#10;XF+lWMRX8gTkpvnKX7gNVYokGTRcICM3UmSiKrdRvxEmF/9nyKg+Fb+CiUBGGh/JUsHnV5CRmypV&#10;2TLHr4xd+ufjdXyrb8aWMwF7jY2YHu2k+hrA7JshLK6MY2zlFbb5Eiw9f4oymx1xej1VngVqelar&#10;EXEGIzp0LowSBkO0NSNBvjF9pY2MVGGrke8IB1Envpa+NgUV6TYgoHnJpR8yvXfMCjQyfYoqlwl0&#10;oJP7tlMhvaTqeUE11EQb1ki7VEjIxNMmZBeloJgWoDxIi4dBRtRpLSjQUNEwR4+xG9QUI1I+4KXi&#10;sUXbGBwWmBwWgsaImrJ6dD7pwsCLblrCecJ0DlPTA3g91o7R0efITCRU9UbV+TJPb0JiSCgyeN0p&#10;BEx6IG2U2YXiMJNqgVwRZka6wQybToMX7c/xpz//gqOTdXz6coR/+KffY3NrBdExESil9bj5eImH&#10;Dxth4bH6B3owSsW8yvt8sTeGG6qnw7edOCJodsZ6sCnjGn3a4LObxvs3L/BmpE1Vg39Yn0ZmTjIM&#10;vAc2ZooGKYy3mfHixTO8HRumTXuAmroyjE+O4vJ6C2sbQ5iYfoQ3b6vwfrQY65MN+PC2Gd/vjeMP&#10;p+P47UE3fnfUjh/3u/DDyWuszXWjuDgFmfmpyCjIRmR8JBweM5Meniiqw1gLAWOEi8nkCoWN0MnO&#10;T1PXvjhHS3P5CZdnF1QnW9hcnsfGPN/b40t0dIwSMi7k5RZSKWzi6mBVTVh/KtOQbI/jdHOM38fp&#10;Fiahxvu9HUFAGpRKWYnUJklS1ofqQjpC+pMq9D3fYuyIiiFkCBwp+BUAKDvDfXwthX1w8YPlr5+5&#10;jQz0LYCQsWakgkbVOEkTEGn+wSTbKaUiKoVLBSV+9sPFb498Sobb3m4nyueESazS6eEcAhwGHeYn&#10;R/Djlz0M99Tj2YM4XnAdKUv5uZNL//ccz+tTkeqyIcNrRkWmAcfrhfhyVsab1oD6Ig+aygtpYVbw&#10;43e+ausLqpELEuxKLBIBImARteGzS0y3gFEAOhFl4mtDI9vIuDGqB7ZMmULIXFLpXInikf2ZBDbi&#10;9/yNfvzNoQUsAh9Jst4PGYGXapjH9Ec+5O/qmrBkisOnrldYnZnG2Pgb9aI+7mtCcXM2ul5U4lV1&#10;KfKNZkTo+FIz6Gy0B9JOI4mQkbFkhkWJEBq+vkoyqLh0rCR4JFGtKMAQID3cTkFFymMIj857vmE5&#10;ZRYDGRpCINUvgJEkjfG4XTtBIzNISoO8R7RidaFmlBISqQywrKw45MWFo05jwrMgM5r4W73OgjKj&#10;Fem0LdE6LVwWg2ola/YYVOGlleDRS/P6cC+tQRISYxNRUVyMxvpKVNcVIovqKNJrRGFyHMoi45EX&#10;ZkWJzokMKqhMQixHY0XBPT2ajG60EHgvtU606uzIDA5DOK3L8soifvu7H7B/uIq9AwbEzT7+03/5&#10;F4xPvEbjg2r83d//EYPDA2h48AAfP18RQHNYWxykWnmPrzIy3EwvDiapMhYHsPKuFRNDj2gtxjE5&#10;1oknTWX485++xz/+8x8RT1uko12SxoZ3Q+7DHeHC9ccL/P5PP2FjZwFJ/L2tvQknfH8Wl9rw7l0p&#10;VhYbcLz1FLuzD3C21IV///MeIfMeP6414++PHuNPB8/w/UYrfjx8i/n3L+F06BFEa2hyGuGQmiJa&#10;IHu4DjpHMJzRJsTGO5GcFoXRV/24ujxjJnrB4DzF0e4xttc3sUsrebD5gf+5xXf/Ak/buhFwR4Oy&#10;8jIG4DbVygr2NwiSvWkcyzTKa29xwuXpthT80iaplrKzOBbrJO8v3/VLyUCZPjLTFhXzUeyROAN+&#10;/nK5jc9MMlzK2fEqIbByq04kZkTprygbJDVWvwaCLBUkJGYklsQGqfKaW8gwVpTdEijJ9kyiZI5u&#10;G++pfW+PJ/+jyl9kOy6lWlxA8+vtAsryMrD9YRIHpOmXK8qb49equ8DmaiqlXyPW5muQEaNFitek&#10;VM6r7lR8d1mnGuntr/H3mRf4jjT94eMGT2qKN4KAEXgQJgIaWYq68fWoFoCIl5PqaZFTchG0MoSM&#10;HyBS7qIGpSJkLtWEcb7tVO3S7TaqRonHU0qGSakcOS6TTyqKTPRJRZF+UkJ/SVL/cZ9+troeK/Y4&#10;XLQPY25yCtOLs6jgyxxbGYvcR2l4XJ+BzuwU5ujMyXQ62M0W2KUfjM2AdKMBPVo3XknHRwJEBqca&#10;DnL4uhWEEjhSlc3Ux9986oSfaZnU3Ev83HHXpKCjpkohiARQAiNRNtJnScpjBDLtVEmtPM7DUBsq&#10;pTe2xoBMvQ65KVHIiXSimtB5EmpRMxmUUMkUy8yQtHKJoVqCxgCXUQfnrbKRgcAdDsJGVWebEBEZ&#10;CT0zFoMxDBaXASHaABjD7tL+GJBGYJUaPaigJcwLs9OOETChVlTxPBpDZMwbE9UWk57n4PQgnBbS&#10;7qSaKsxGWUUOnr9oZHqAyenXGBnpgYtWLoIK2Mz/j02IQ1x8DBrqixlcb3DJ4PpK2/D9NnPz+T6c&#10;UtV8eNeJ0Q4q6K0JrMwPo5mWtuN5ExVBCyKTwmF089pi3b4GhxYtSpm5rVKRdfe3wkub2N7VhPXN&#10;11iYa2Gq53v8HB/323Gz/hw3H7rxbfsVvtvowW82nuGPG834u702/GG7Hb/df4UfCafnj2vgDrdB&#10;awiCxnAXZnswdOb7yCpIRniMHcnJUaijNVxamMG3Lx8ZTPs4PTnE/v4OldwudvbWsLdLRXF+gIvr&#10;IzzteY67wfdRWluEH39zie+o9C4Ih+vrNaoPiQMGMt9dmWhfuhRIh15pmHdI4Mgg3OcSL0qd+FSK&#10;3ypJEsjcEC5il04PBS5cEhLHAhTGgLJBBwz6AwY9waGmKZHMlvZLVMsxlb1s5weB2CUptznhdgIZ&#10;EQQqluR3JoHMv4LPp2YEMMqecZ1YKgGMwEa+qxorrpOMPqC/swU7G+O8OTIZG9XDmZR0v+QftGJh&#10;shJ5aXpE2O7xhbqL4hwT9tab6SdrCZlHtCID+HYj3c2lMEqUCvdnurkmJC4Z8Oe8mfSJVzKjJKEg&#10;J64AQRl1dSYU5EWfcHsp7JWbw5srBbx+u3TO386YROmoQixerFItcvKiWkT68bMCjVy0SEQe2w8Z&#10;aRSkOlpKt4K9RfyOL8DH2hosO7w4buvE2uoiOgc6kNOQiaznOah8UYTuJxV4npRAOyDTsNJ/y4yE&#10;DEAZoySDSqE3zIU3gQIUUS+ExT2BhbSZ8SmZN2EOAsfN33y1R1J1LXZJdSWQJOARpUO7JKPriZIR&#10;5SNqp5sWqTNERsuz4SmXtQzyMqqWKo0R+QRIeUosShOiaJE0qCFYqsNdSLfpEG0IQZrbiqxILzKi&#10;IpCXkoDMuEhE01LEOGxw017YTEbm1FLOYKPSscBI+ASE3oEzwsZgrkZGRDiSBVZhFmTe0yFP50Ae&#10;lUsZUz3VW63MfxSkRw/XtxtonYwWRFlMapYLo0mD1rZHeDfWr+bhTs+MYyAdUyWOIjkjnmrKhjCD&#10;FnfvB+Dpk1o1P9Y5LdDnrQV8z+d0sjSAo0VCf+QFrWsnX+YF7GzPIjc7SZXjGM1axKTHwBXnhCPG&#10;AVeME2HGEPVbPO9HZl4S0vJi8Hr8BXb232Bu6gnWF5/j68kbfDvopWJqx/f7ffi43oOvu734x88T&#10;+O1mL35afobfb3bil+0+/Hw2g8/MECcnh9D6vBGVVbloaCzFy66nmJp5T+s1iMfN9cjLTkNBbgYe&#10;PqpGYVkmyutykVueipzKVORWpKKoMg0lFWkobcxGPlNkPp9HQxpa+xrQNfgEg2IDpzoxvTyApfU3&#10;2JPKkS/b+Pp1n+pojZBYUIpBqYbbMhKlMg59ykRAI1XXNzLQm0CGSxlt8ux4nQFOO8YMVcpFZN/T&#10;fQY91aVq9s/vfrXi+04QMGakPEZqiOS7/OZrtCcZN7eT4whg5BndAkSS35L5kxqw6mBWZfy+gmT5&#10;f4m/WeUqAlbmXmNn6x1Oz2dweCwlzrOUZtP4djWLmVcdqC/NRSFflKqiZKzOMlc4HaYc7KC9GSNY&#10;btUElYeUs4jNEUhdX0/jjMc4E6icb5Deolx8rXV9pdZzJDMvhPvL/EmqAJiAEFiIWrnijb86pXQ8&#10;4Y2W9jL8XbUX4AVJEpBI6biCCS9EQONXMr6xLnihXOdrwUggKY+5hD8cUF4yoJacZpx1tmJrcwHN&#10;LxqQUBGNnK4C1HaVY+T5Izz0RiKFysFso1y2WOEwSyO3UGQwuGV2AVEyAhgZxkEa5Y2qvktUKLRD&#10;MrC4jE0jkBHF0ndb2CtKRgp+1fjBhMqg1CyJEuI2yl5x2UM11BHss0pPGdhVOloXrQk1BE1JkAbl&#10;0eGoJGjSwoKQTxVRnRWDkoI4JKW7kZoTg4zcBLiibXBQ7suUtG5NGNxUYy6jCSYqnBBaHC0tjonK&#10;wmDXIzkvlS/+SzxteoAYXmOsXsvjupCntSE1SIcMQqU4xIjqIAsaQmxoCqOKoVVq1dvxICIGcbSR&#10;BqMWOn0IDg43sLu/jFBNAEoYfL///ff48afPmJx/j7pHdQjRhyEw+B4DtRL7m2O42KWU31zG3uJr&#10;nG68wRe+7PNve/BuuB3XMnri1xP0DXQiJj5KtcCVNitaN60LU6g1FElZCcgryIZWF0KA3YfZHYTC&#10;yii8HW/G9lo/thd68W1/At/vDODnw0788eMr/HA8hE+7nfjLpxn8G2aCf3f0Br+sv8Dn5RZ82e3n&#10;u/eOKmQD87Ov1aDp/X3PcX62T+BtUlGfYvLda+RkpsLtMkFrvEsbdQemqHuwpYTCkhoGR7oOkelm&#10;hKfo4M0wILLEgYS6CMSVO+BI0cCZoEdkhoPJDE+aiUsbCmpT8LynASNv26nK3uPzxx18/bTNTPaD&#10;AoPYF+nM+PFICnpXGX9ilQgZKpiPZ9KtYIMxu4LjIwGNT82cUr2fKZBIOxexMoTCCdUOPx8zFgTi&#10;Ut2toMFYUdaHvymgifqhmlFlpPxNFItARlkgfhZV44eM7OdfSvmLchdMotD8mb2IioC9xXfY+/AO&#10;B3sT2D+axPHxNHeYZrDO4burDXz/kZ6PBxYV8t2FFNBO80HIgaS6akZtJ5OsyVSzV8fMoY6phE6n&#10;cHw6w2OJEhG742sno5SMAoGcKNdTsUgryHNpQs0Tk98FFqp8hesULOTkmWS9/C7rfDLMBxFFYdle&#10;9uPv0ipRfleFVlJ4xXQjlN6dx99Szn598gjLXjdOXj7HzuoURrtakVeagsqnRWiR9hOlFXhoiUC8&#10;zjfynM1mg4E2w2LQoFhnRhdBMSRQoHIRRSIqRjpIjnC9FP7KvErd98UWSTcBAoTqRcb6HSCYpKBX&#10;wCKN8KRdjOyvhu2kmpF1MmDVU1qT8kAt8giEnJBQ5ISGIj00BMlhwch0UtVkxKAyNRwP8+JQmuRC&#10;doIN2TnhiM10wRZrgFPmeY60wOW1INxjg5UKzBgWiIykODRUliLca0cIFYyZSuYDld3ZzQl6O9sQ&#10;a/SNZZxroC3Qm1BbmIu18beojo1F/t0QNAab0W50o5mW6Wl4DP7x02cM975EQGAA7t2/i4qqYnz5&#10;7gpZzOmj4zxYXhvD6tYUhsd6MDQ2CEeEEwH37tIyRePd0AscLL3HyeIbHM4N4oZKs6e9CRMTr3Dz&#10;6QzvJ4Zx9fEI//4//hOaWx5AT8iYPdKWJQjRKeEwETR9r7rw53/8A5qf8XdzMDzRWuQU2VHBoP6w&#10;PoQvH/fw0/UKfjgbxG/OO/Hnq/f4A9XKD1Q0vzsfwp/PJ/A32/34+cMLfFt7ii9bVFDL7TjcmMb2&#10;1hKqG8pR31yFwVfdfJcP0N3XRZCZEGYJoprSw5VAkKQa4Uk1ILrIiZhSN8IL7IgpcyO5JgIJlR5a&#10;cAKl3Iy4KjtBY0dsCZelTm5vR1SOA+HpfE7JVMmJzMwSaHXT7cgtS0LPUDM2aaG+fneIz9c7hMkG&#10;M+FVvuN8/5k+X4iSkQqUNcbTCt97xiU/n4paISguTz7gdI8gOCCoFHQYqwz2Y8bREWPjiLFxLCCi&#10;oJDkdwOiXKRGSgqMfX2RpGhCFA23lYZ6/C+/kpGkIMO4E1snSuaEMasa+IkzuU3njP+Ao9Vx7H54&#10;j4PdCewdjBMMVCLSaIgAkf4T19xQWuhKDZBPIQjRpPpLJBZPUNq6iEU6m1XpjMA5OZnmg6HEErtD&#10;ZSHlNH6AKMhw/7/KKp6Uv9OVz0oJYHz2R6rtxBL5iagAw88CGDkPAYmvZ6hQ1EdZuQmyTtobqI5l&#10;AhiC5oLy+487vI7mh1gOj8ZBx3NsMJfdmRrHUH8bahvy8KI8G2NpeWixRMMbolVj4FoJGS0hY9Vr&#10;UKmnIiE0ZJiHXioWgYTUKI1SeSglw6XqKkA1olr2clvVbYCqRYZykHGBB+/aVflL532LslOiaKRs&#10;ZiDUgRehFlTIlCv0/m31uShKc6AgiZYlKxK5CQ6Up8biSX4WHtDOFVssKAjTIEuqsR1GZCS4EZ/o&#10;RmSCC+EJHjUanj3KBleU1MaEorQsT00jvLmxiOamOtXuRIKmor6cL8MRanNyCTIDso20UwF38Zjb&#10;/L/+j/87Nt+8Rtqd+ygN0qKGSqZKY8ZwZTXtzipanjQik1BpbX2A522NtMj7mJt9j5mZV/j5lyt8&#10;/fFM9W9aomIsqS6FxmhAMM+3iIprebwXe9P92Bx7iSfVOYRhMGrrqvD4aZM630bakVdvRpGVkwZ3&#10;uJUKLBiPWurx2z/9iNF3fahvqsTs8gRKKgtg4G9m211k5VFlvcjG0lIXrq9WcbTzmvZ7FN/Oh/G7&#10;yyn85eMy/nj5Dj/u9+A3u1y3P4Lf7/XhZrEJF8tPcLbaoQaQur4+wNr+B2xRLRxfbWNs6jUS0xIR&#10;aAyC0aOHJVKPqHQXHPE6OJN0CM+ywptrQ0QhYVPuRXiRDZ48WtUyAqXMivhKF+IqXPzu4O8ORJfa&#10;EU8YxZW4EFlsg7fADG+eCd5sE5yEljOe9jDFikdPy6luxggbAvP7Qz4nxiCTDPPwkUpHuhhIO5RP&#10;V1LZ4munIorkXMpoCJmzvVUFB5XxMsZOGYvSqO6YcXWs1A3jRmpuVawJVCQmBSY+G/Xf1EyJ0+B+&#10;PtXi205l8LIfISetgc8pGOQ/BDZnjGv/94ClyQHsrI9R7k5h73AS+weT3GlejblyTsCccgdpjXjJ&#10;HVQ11S0YfP0XpNCWFCRMZKI1GZrvnOmUgDk9o9IQlcJ9VMtdnpQkBRop8OJ6SXIsn7K5hQ9pKxCR&#10;bf9qr26/y9IPHP/Fi2r560VzKaCRJtm+Ql/6xR0qKuaoMqPBn0n2q0cNmKcdOunuwvrcONbevcHk&#10;2z40VWejMyMRw/YYNOnciDSYYaStMNFGaM1GOHRaVBMy0oFRapAGqDpkRkjpVqDayxAqQ7RIUtir&#10;WvTeJulhLf2SFGREtXAbAYwM+ymTvqkZDbjPiyAzaoNCURlh4Uu0gB/+sIXB2QfoHqvBwLuHqCiL&#10;R1a4DQ1RcSgLsaOedu0R4dTIcykK1CGLdijZaaN6sRI0kfAkR8Iszd1jnDDI8AdOA6JSorG99wGH&#10;R1uw0FLpZTI0Kp7C4jwUZabDG6qhojHCpdUgNzsZe5tLmOzuRFxgIJKCQ5BpMCLdzOAx6lCQkYCU&#10;pCh0dTzD1sYkPl6t4Mevu/j7P3/DP/zlZ/z07Rz727RAC+9RVJIDs9WsekXbPR4YrYEoLozDwMs6&#10;PGssQHlhMsJ53aoGLyMJ8akRiI53w+12IIgWS0+rarMbsLA0hb/7+99hiQpUJty/RxUl5TKV1YV4&#10;87YLpSUJeNiQio7nORgdKMPyfDs2PwwxE5zHT59X8f3ZGP78aZqgmcDPu6/wl/NJ/GanD58+PMX3&#10;Bz34SMv0bugp4hIjkF6QhPLGIjxuq8XriUEkpsaroTMcUR6VgozBt7CxIjzTiphCDyLzCY0iN1VM&#10;FBLKIxFT7EVsmQfxFeEETThBQ3XDFFflRkwloVRmhrvUAHexHt4iA7yFRkQUWBBfwGPRSpkjg+GK&#10;1aLhcQGf2yR+/s0JvnzeZcYvQzx8wJfLTR9UxJpIBiuZLjNVX89oBv7+Ck6ktoiBLoWyJ1yKmjnk&#10;dodqv9vYu40nNYDVbSxJ8lWDy+9LFB7SuI5OQf3Pv0JGxueWWmSBnEBFACMN93zQkXYzcwhoa6nA&#10;+tpbAmYaB7RCB1ye8kSOZeAnoRItjyKTHMD/mTDwd5RSPTK5PN3jftKp64wHl0Q7JfsojyZAkQtS&#10;F3W7jicgNkrskpQDCcD+Ch/+vx9IPtXio61vMBzfUISqsdEe9xPKym/cRm6k/7Nq7syb5k8Cmz/w&#10;pl+3PMK0KwInfb3YWpzB+vt3mBjuwvOyLLxOTcZseDLqw2TOaMJFhrVUk4QZ4NHwYWvtqo/RoFig&#10;MKcCxhBBMUKQjEjBL2Gh+iMx8H2KxlcGIwOTDwULnLgfAaFmReA6pXKYpLzmcagV+ZpQbEz34W/+&#10;fIiTH2bRv9CA+u4MdI7WoDjPiwRtIB55vHhC2/KE//+Q/9VMq9asc6GCKiSNyiaKisuiD1E9g2NT&#10;YuChdTFH2BBsDVOzS6blJsMpczB5+ZKnRCEyPQahhhAYdKEwBgciJTYSLc2N6OmhhZKZKA2hqEhP&#10;Rm1+LmIEYi4LHjVW489//AldnS1wmLR4O9KCP/yyhZ++rNBir+Pr1S5W597iRUudGjLhjhTQ0iZl&#10;Zmfxf13Qe8Ogc9xDZLwRQyPP8eBxFUKpErKKcvDnf/gzugeeY2xyCH//D39EcUk+gkPvQsfzkEZ+&#10;E5OvsLO7iqbmOpSWFhE+Foy86sV//i//hP6eFuRneDHYXYb2p/HoflmE/Z1Z/PzjFQ73pfFbF+3T&#10;a/xyRsgcvsVP+6P4YZf3+3QIR4tPcbHZj9bmEgRr7sEZY0VBVTa6Bp/h8GoTS9tzsIbbaZdMSM3L&#10;w8PWJ0gvTIUtUoOYbCfiC70EDVVkgUMpmthSWqbyaMSXR/Azf6OdkjIaUTlRZbRL5RZEVZjVMqLY&#10;jPBCEyLyTQjPt8CTRWWTY0V0Po+VyWcVz2tPM+FFVx2++3aAH7+dECRSPc3Apz2SVrby3vvgwJii&#10;RTo78CU1BYpYGcbEEePskJ/3GRt7hI+sU8M33MJEqrol05Z2LhJD0srY19ZGtvMdX0Aj//XrmPO3&#10;j1GJx5HlJVWWAEgKsAMeNxVRQtM27FPFEDBq2kohEQNdCnyOCRD5rpoWcwdpWqwOxnWKZHJhoij4&#10;WakKqZYWL0Z4+MEhZToCBlWmQsL9a09OOUkmkVZMqr7+VtWoqnC5CP6nH1B+yCj5xiSN7OT/5YKl&#10;hFuq0cQjysXLd6kOlBsn5yeTl//tIZXMk0eYcEVir6sbCxPvsTk1Rch0Y6C+FB+KizDpikFBkA5u&#10;h505F9WMyQQz1Uy0xoCHoVJ+Ih0bCQjCQpSLUjG3oFHdDahWZKQ7acErw2pKS1/pDDkSKtOjEDpB&#10;RkLGrIZ+kEJjUTJiwRrDbKiM9Kj7+vmndZx+nMD6QR+6RipQ/zANWdF6FJrD8MThQLPWgIZAWgqN&#10;FbXBRjzS2VAdqkc+lUgOzzc6LAQunQYJER6kpiYgMs4LDfdt73uBi8+nKKXF0Jk10FHJ2ONcaoqU&#10;0LAghATfxfBIH/70t7/Dm/eDqG8oQ193K378co3/+T//D3hE+Ej7lOU13tOrA0zTFk287eWLPIHt&#10;tR7sbwzhEzOOX74e4Q8/X+K3P55juPcpLATIAq3pydk+YmgF7Yk25tReuBOo8N70oKiqEPd0gUjI&#10;SsPG7oZqXFddW4CPn8/Q2dOOoLD7BM091SlyYWkS3//wETcfT/GHP/2Cvv4uFBXlYn1jBn9LK3XO&#10;Z/z+VTPVTDIa6+OxPDeEzzdbWFt5id21FhyvvaBiGcTXI66ncjlZacXGVAM2ZlowNdqE5AQnwnR3&#10;4Yl1Yft4A3/4ux+xtDWNtoFWNexDkCEYD1qb8Y//47/FwdWegpE5OhTudKoQWqSIIgvceUYmgqOA&#10;qlKsE+HhKTDBlUsll62Fu4BqMZ/vWJ4W4bncL4f7ESyRTFHZhE6uBeF5hE2uCVE8RkQW4ZOigTtW&#10;g9rGfOzvL+HLzQHfbdqhfXEJvuIINVwE33UpTznZk4nbJC58sSAxeywqg3F3wPjYl+pqAkFNrkgw&#10;KdDcwuJICQbJzH1loCrueGyJWYm1XysZ1fCOx5P9fg0bAYx8l98Dxsc6sb05jr29KezKRFNcyuRP&#10;4sfUSOpyIH4XwMjoXXIAZUnUn/JlkyCXJCcsFKN9UrAgNKT1rVIrv1ImslRwuQWN2p5QEtCISpLf&#10;VHmNwIz/KceVG+i3Sj7g+OiqJJ5c4O25+KvY1GduJzf3UNoe7FGV8fNfDldx+rAB0+HxOOwfwsr8&#10;DHZm5zDzdhB9tYVYKyvGe28scnRUMBYqGGlZapF2MlaqCJNSD0MyTCZVSHcwIUEbNErQSAvgYYJF&#10;CnBl+AfVEO+ODzKq+pogGg51UbVY0HlPR9CYVMtgKaOR8hqZsvZBqAnN6QlYXR3C11/WmWPN44ef&#10;lvBhux8v2spQlxmNwtBQPDbY8Uxjx5NgCx7IPE2BBtSGGlGjtaCMsCnU26lojIgjiKL0MquBjOrH&#10;F9xrx/L6Iv7NP/8t+gdfIpRBrXHq4UzwIoK2J0wXompq1rZX8f/4P/5X7B6sY2xiGN9+vCRQjrC5&#10;vY7SilKEUSl5Ih2qTKevv5Uy+gPVwjvakxpsrgzi56/7+O1PJ/iHv/uCf/r7b2rQskeNhbTQ6/jM&#10;HLioIgtRSW5EJXqgYcA6aYm8kREw2azQGgnI+CicX+5gYPA5wXcP0YlRCGeyOc38TxMeP21UjSdr&#10;6svQ/OQB3r1/i6vrcyx/GMPp+SZ+/OEGXS/rUVtHRdZEdTrQgKXJx1iebMD+agv2lluwv9KC063n&#10;+HTUj8vdHmzMP8bGYifWFobQ3/sMLlrOYF0YHvL4G7vLuPnhHB0j7dC4g3nPgpBcEIexpTdY2JpF&#10;y8vHyKpMRnJFBDIao5D2MBwpD9xIfxSFjKZoZD+ORQY/Zzdz+SAKSTVupNZHILnei7hKB2IJofgC&#10;JxLyaaNynYjKssCbyeeWa4ArRwtnJjOMtFAkEjoJWQ7orPeo6NzYWp/B9x+PGQMCGsaCxI1SIhK3&#10;BAiVyiFBIxPf+yEj8aUKf/n5gHbpRAp0JUm5jcQV4/WYsSPKR42dzc8SrxJzqjKFMSnb+eNePqvO&#10;k7KUbW4h44MO45Dgks8BHzbeYmN7DLs7E6SOb3xc1UKQJ+5TKz5VI2BRnaS4FEr5iabKaGTJg8mf&#10;nwlJeXB10jwRKbxVJdcEgQ82/OxP6lg8WWWZRDXxv3gMHzjk5sjIXL7jKJJynWogJL/L8IQksDQi&#10;kqklfCXvPt8oQJHpMWUfWUpDQykI/jPt0kVDPSY80dju7sbi9ASWJyYxNz6CwfpiLBXmo8vmRKI2&#10;DHpCxmiyqNkWBTQJWiOeEjICkR6qkB4FGWmMR5UiEBFoUJkMBbnQ838BGelQ2XPPSGtkJGzM3NaC&#10;/gAzemXwcB6jMVCL6gges6uKivIVri8n8PF6hp/fYX6yE48yE1B4LwRPNW50aCLx5J4DD/mfD0Os&#10;aCRwGnVOVGidyCOAss1u1WPcLUOHGvUICw2CwaTDq7ejuLw5RnF5Lq8vDEanEWavWY2q54xwwuow&#10;o6AsHxNzYyipyMcAbeR/+l/+I553PMP9wPsI04QhTBvK+6FXZS1fvjvGwsKwamN1ejSFzQ+v8OV6&#10;E7/9zRn+8IdL/P73F8xAFjE63IIffjjif28jOy8BGsLDwCDW63TQUSHqea5mM9UUlVhpaSF+/Okj&#10;3o4PwGhjbh/rUWVMLo9NWaaIaDeaWhqQmpGoymPyi/K5/TfsHi6r1riRMW5eRzDVWhw6W4sxOVJH&#10;tVqPvfkGbM7UY3PhoWqkd7TTin2CZnPlKdVYPVaXevHxcgs///wRT6hU7oUEw2S34u3EO2wdbiOz&#10;NBvWWCNscXo87qlHZVMJQq0h2DheQ9/US8QUuxBb5kQ6QZLSSGtb70Z8DeFR7UBCjQtpDVHIfBiH&#10;tPpo5DQlILMphqAhkGojkFQRiZTKKKRWRSK+xIk4KTAusVD5hFHJ6BGfb4YrLgjuaA3yihPx/n0f&#10;7cgO42KTMbCG833GHGNW4kSCXzWsUyPf0a5QIAg0pMBXij/8SkbKZE6OVvgbY48wUn2XRPFLnIm7&#10;YKxKy2R/RYuCjjgOHkdiXFkmAY38J+EkqkiqxmUYTmn0dya1VwIZbhswtdiLzb332JDpM494MrRN&#10;0gX9+GiaiaqGSyGgdAtXEOAf+ZWDJCkYFlBcSBkMT0z+RAqfJPDFbqnyFKnhUVXdVCrHAhJfYbIk&#10;VWjF/f2WzG9/VAdIktO/7a/Vj1pHCApUpL5fLvBU/YeoJu4j5FZqjJChkjnYmuC6Ofx+i+dWVoHJ&#10;yCjsDRAyY28wNzmBwb5WdBRlYDItC4+tDkQbwmAhZOwWO8w2O62GAXEhOjwLcaCbNumlKJFgGV7T&#10;hEEG+HAoZb8MyUno9FPpSAM8mYZWymek4Nc/9EPXPRM/2wgiQuk+979npl3ydSlooiKpCAtDZZQF&#10;L6rTMNbdiNnBZ3jX/hBN6fHICdOgJsRCuNjQQev1+D6Vj0yCFurAE5kUTutGtdaOLIMZ0RYT7CYD&#10;HNJYzqSHgeojNzcLz54+RirVko1gccY64ZChE0waBGruo7W7DVNLM2pIy7vBAdCaQ5SKaHnZiszc&#10;TLjcdpgsOtXj2k5l9Nvf/oD/+l//R6zvzGPkVTu+fX+oprz5/tsefiFkfvndBX7+5Rhb22/xYXUY&#10;3323g6ubXeTkp6j2MkazBXqjDXqDDSYTraneiDt3AtA30IV/+Z/+BTc/fcba4QaedTyl2qHKMQQh&#10;jWC5uj7Ff/q//UfauVHcC72rFFhOXjaq6ivVlDBh5iBeQwBsLg2ePczE4tsH2J1twvFSE3YXH2Jn&#10;7RmDZQAba48xNl6KZaqb2fkOPH1eiZc9zRga7VYDXQVpQlXve2d4NKxOL0y0z8HWUITYQmCPoQVK&#10;9MIWbUVsVgTcGVbo4oJhSdbBRWtjTg2DKTUEpuQgWFNCYc8g6OMCYUgm2PndmBTMdYRYWhA8hUZY&#10;s0LhyNMgvJjWqYTWioAJL7MgvsoFb5YWjtgg5BZFY2KiG1+/HuBvfrnA5fk644AZ+MkaM2IZEU/i&#10;gDHBTFaGzTzfkzhaozAQBeOLMYHMAWP4gBn10ckqf1ukQxFlwrggqKS17wmVj1ImjEOV0fNYavgU&#10;VW7qKzhW5TCyDWNKiQvGqxSryDpRPqoclNAT4XBCKAW8GnhIEMxQbTDIKXt3tl9j+/Atdo7e8WTG&#10;mZOO88TGScAJHB5QERASp4cEzwEBJL1GlfLhHzDJnx5xeSBTkvCCTsUCycDD0rKXx5cxLHxJCqLk&#10;YrgPtxN4CWBUFRxP9P8fWOS//Ov9zZjlBsp/yg1WF67OhTebsBHQyPCG0mz7aGsKf9xZxXlZFSYj&#10;onA42IuN2XFK5CmMEDIDVcWYSM9Bo9GqGrLpZcAn5q7SA1vL73FhBrQwoLsJmi4G+0CotPC1YCTU&#10;fjvNra8bwQCVjHR29CUZnIoqhpCRGifVxYCqRVoHD3PfYQJHRtCTbVrvyjS1NlRotMjXBKPOZUcl&#10;7VpBCHN32qIK/mcdj99CcLXc1eIFLVFrsMwVZUYzrVKd1qymt02y6uGy6uCgtbA6jAwOHaX/PfRT&#10;leztryub44ii7Hb4huoMDQtEUOg9pOamofpxHbenTWTgWixahGoCVTsYgxzTY4fFRnXkcRAMYcjL&#10;z0J3dzuSMuKQnh2PT58PCJcLfPm0g59/POHnE3z6tIahQQb2zji+fDnA8soUYuIjEKwPgtFuJmTM&#10;VDTSPMAMG62dloorOS0B3YPd6BnpxeH5IfqZGWjCQhAV48XaxjLm5yfx5PEDeCPc0BGQGoOWQBBQ&#10;0sqYwxAe58ar9z2YmX+FifcvsDLTifm3T7A09hjjo1V496aK0GvF9nY7LeALnF2+pcJ7xmPdg8YY&#10;RNumQYguiHasBlW1NQjmf3d0tWNs+i0KK3PxamIQGQWpMLmNcMTxXiYQxnlhSCozIL3GgqQqPRIq&#10;tMhstDJZkF5nQEaDBYlcn1RjQGqdCak1WqTXGrhOi6iy+3AXBSC8NBCuwiBYMu/DlRkGZ7oW1vhQ&#10;RCZb8bL3Ee/lFn7z0zEVLpULVfv1hTS+W6YdYqxIWxiqBinUlU6Ph3znT/bEDUg3A599OaRLOWTs&#10;HQpouM0+4+OI8SbdF9TIeKJsuM8RISO9qMU2ScM9iWmJb+UgmOmLmxF4nKoYlaXEr297X5cF+V9u&#10;L8Ud/C9RTgENtUkY6KvB7HQbdvdfYfvkNVaPh7F+OortszeUg6PYOn6D3eO3Kh2dj2Pv6A3TO540&#10;IbTra2MjJyGeTpXdkHw+yIi/kwZ6QjyBEeUXlydSwMylFETJdqKOBBgKGnLSAikCxQ8ZBRVenBr/&#10;9Ha9QEmo6k9ysQIZNZm4UjFcJ1KRJD6impGRyP6wu4qb6npMeqNwOjKA9el3WJwaxdRIF4bLyjAU&#10;mYhanQUR0trXaoHN5PBBxmZCnMaIxwSKzJckE/IP87MU+gowBqhmxA4JRGQwKwFMz11aJSobKST2&#10;qxk1hi/B009VI1XfA7RN/UwyyHhvoBMdBFGr3kULZET9HQ0amB7TDrWEuKlUwvGA6ugp92+5Y8Bz&#10;wqUtmOAj/OoNFuTResQRDpEOA+xeGUTJBIObVoRJqrC9cR7EJEbyNyuskXbcozLQEx7VNeUoKS3C&#10;neC7CAi7i3DaEzcBUFaQi+amem6jw/0gBgLh8urNMH746SuGRweg1YaobgJ3qEpCdcF49aoXf/rj&#10;N3z3eV/NUPHLz8eYGGvHm1fPcHWxjj/8npZmZwNerwch2vuEmA5WaY2s0SOS9zZWb0Ks2YwIswmm&#10;ENo7Hj8q3A2n1YQw/n+k14kPy3MYezuCsJD7COb/in3Sy+98VqFUbAG8hoSUePzDP/+RtucG5eUZ&#10;aGutx+LMKH7+ekS1TdU1WouxyUdYWGrD4ekrDL5q5L0xI0h3H/e0hGpQALIIkT/97W8JznM8aq7G&#10;9z8Snt/v4fLzMv7L//oXQuwlUnPCUVAVjtKHdlQ9N6Cu04TaTgPKn4eh9qUBjf0Ef48BDb161Pbo&#10;0DBgQqOkPgMe9GvxoMuIRu7T0GNEZYcWpW0mFD61objFi/QSM2IyDKisz8bO7iJ+8/0Fvrva9LVV&#10;Y/CqogZRJvK+M51R9R8x9g4Ya5LhHkpxAZX9ibTe5VLiSiCzx/jbZ4a+w89bUlbJ2JJ4FTulXIns&#10;u0eRIEvGjwDKl/iZ2wmQjtR/+JLUQouKkRgWWyQdNMXB+B2P1EbL54CyZ0kofhyLuo50DC48wLvt&#10;VoyuN+PVxmO82nyCkbVmvN18inH61ymSf/6gC/OHXVg47MXq0RA2j19ji9DZ3ieICJx9KQMhZPYJ&#10;CunoJeUjUn4iA0oJZETJHKtaLCErqUmFo+wYL1IBRrbnRYpdUjDhcf6vlIzcHFUTJl5TbBVvpKKt&#10;yDSCRRSMfymTuQl8fre3iovKOox5ojD3uAlDbU/w8tlDDD9vwnRdA4a8iajRWBGu18PCl91JKW80&#10;W6Fn0MVpDGiiLRHIdNEqDVHRSCO6floeNbwDFUmP1BRJusvcJ4D26I7YJhmQ6nY8X6oYmQ+7VywS&#10;rVPvPQP67hshPbhluxcETysV0TOqnHb+V5tamvH8PmFCa/aI+zzm/s+CPYQPLZN0XpRWurRGKU4r&#10;oqhSvFG0NeFmmCKsMEXaEEolo3ESNlQoMvqb0U4IRTvgSQhHYXkB/vmf/x7/+E9/h+oH1bhvDFbl&#10;IHpNCBqqK/DD95+wuDqHodeDyMxJo5Xox3/8H/8dzi/PEBHugUYrnSxdCA4NVXM5ffp4+P9j67+e&#10;G8nWLF8wMiOCJLTWmiAIEgQIaq211iBBrbXWmhFk6MiI1OJknjyqurq7eubesTuvYzZP84etWZ8z&#10;s7rGbB62ucMVAHf/fnutLfH9d6+wtjqO/p4aTKZa8IoK8mdu//T+AW0NTTCpCRY9c3CTERGtEXGd&#10;GUmCvVRvZeLS6EABLZ8MdWrPyoKZtkVsn43fVRgJo7WuBk4qS5m4zSjJYcVzAxUZLa3OaoDbZ8fI&#10;cC8aa0phMmZBp1VhamIE/9f/438QdD/jw8dD/Pv//IRvfzzHylYfVYkfGlsGssz8nrALjd3VmJgf&#10;wNffP+Cvv39FGC1ier4Jw+NlPL4bLx42UFMfw9beJH747Rzzm+WY2sjB2mkCS0cxLBxGsX6ZxOZV&#10;EVZOY9i4TGDzpgjrNwmsXedj9wW3XYVwcBnC1UMM5w9xXLwuw/HLamycViO9RDBOFeH4bBx//fUt&#10;fv3xrWKFxG3IEBjKuDIEiigJeefF1rxjHLxjDEiRgxTyvmM8vaey+fROGuUxNgQSjJl3jLUPzPgV&#10;NSOxw2u8Z0xJmzhxJY8x+QiYd4TFO1kyFt8xdt4SSpLev9nj5z28kca7b/iZMaxYMB7zgcpHrveB&#10;v1OKVz7wmvIdT+beDmDxwyDm3vRh4q4No9eNGL6o43oT0vdN/FyLsat6jHHb8Fk1Uhf1mHrZjomr&#10;ZqQvmrF2P4Cj95M4eTOF89czePl+i9DZwYu3W3h4vaP8mLf3/GGv9vBBhhpkeqcMO8jEHyGEVcjI&#10;myPqRCkJZ5JyGQHKeym05Q//EzRK4k2UGyrz1CjU5E1TlBQhJUnKZGRcDkkfCBhlVHiu//M1iV/f&#10;hDW7F2/nF3B7sIfDzVVcbC7hu80N7BZWokpFS2DkC2vQwGW0EDZW2gUzwiq9Ahkpk5nJIFioXGQ6&#10;WlEwi9wmZS0Ck0mCRWYeUGaCZPpzqAdRObKufFZaBJseAUNorIiVImik9/Uo94/xumkeP0KwjPL3&#10;jKq0GKQ1GuA53V8SNBofOnQB1GoovXW0CFYNgmE7rYIDzmwLAaOH0U+w+PTQ+YzKxPsGGfPXY8Ez&#10;9RdoG2jB6Ysz+vwipffw//y//Tu6BrvwjLZJb9bCYNJCq1ehb6Ab/8f/9b/w//7//L8wtzwDrVGN&#10;ppYGFJUUw0AIW212HmtRwDLtggAA5PlJREFUCoPHJwZxdbWPFy+PMTDUgnS6D7//9g1++8vXBE4r&#10;vHYLsp7QFlB1JcwOFBIoRWLx9HZU6qwo53o5YVPC/1RMuMeNNmUkQh8Vjo/fEbZY4MhSwZKZBY/N&#10;QitLwBD+WbRMOieVm5sKTcbftRmQ8cUTRP0eDHW1E2y1qKssxf7uOhYXxjAx0Ym3DIaLmw0ky3xU&#10;MQZ4c+3QuzTILQvi5sMhdk7nMDRej7v7VWwd9CCn8Anyip+hrMZBe2hAQ0sMf/0HwfndIbqHCL5e&#10;IwYnXOgfd2Mgze+d9mFw2ovh6QA/BzA0E0R6NYLJ9QBmNqh0Nx3Y2rdi78iJ48t83L5qxMVdO84u&#10;u3F1PYRPnzcJbCoEeb9fSct1aScmBbtSCSI9sx/bk0lljJTBfPv1DeHJTJb/SwZoe8v4eM1jP769&#10;wNevzvG1VGcLLBj8H6TclTEi8fZegYLEHWHxlnH6hs6EsfmW8fiGGfRrioRXjFNJb/6AzEce9+Ht&#10;PvfvMr53laYvr/k7Xz8QOozVN7zGm7e7jG0Z9U8y91M8mXnThomHJoy/bsYo0xD/8OCrZkx81Y7x&#10;D438XIORN/UYfl2H/pdVGHyow+j7Vgze16P/uoYQasDkVROmCZzl6y7svkph79UEzt4t4OrdCm4f&#10;VnD/sI5XD9v8IYTOK0n8Q1JdTvsjoHhMYqMeJZuoF0kCmf+qXgQwYplkn9RUvec1PsjQhbxRUnv1&#10;PW/aN3KsgEeI+rBL0Mgf5ffwO//29hKfqVh2g1G8X17Di+NjXOzv4vZ4Bx8Im6lIAZIqndL7WkOb&#10;YCdsrASNkbluOFOLPsJhTuVULI4Mszkj5S4CkOeEypdGZWhNaffyCBcp7H2sXZKhN5XhN6X8RcVr&#10;0ALNUqHIrJLSmVLa3szx2DSXqacujH7pImT4shJafRkG9GTp0Jupw7Dain4qHWlTU8XzC6kI4kEb&#10;/LlWOGK0d1EDXEy+fAucDB5nrgmemB3OqA3OiA22EAFkUyM1PYi9ix2YHFpE84Mory2B3qaFxa6H&#10;1W1RplLJMGQhiyk9k+IzPEe8KB/P1U/xPOspAaSFze6EgYpDpVYjK/M5ykrjODndYs6/jfTsAH4i&#10;XP6fVEhLi7PQqTKge/YMLq0WEbONasWFYtq9kgwjqnV2VBkcKCNYkgR6jkaDKBWO9AiPEkR5BFLE&#10;YEVE7JSBz4H21UY7qyVc1WYd1FReLioQb7ZLaRmsyqDlo4Wa6u/Hw9EJTjbWcLK3ju6OOpgMT2HU&#10;PYWd98BoyYTbr4UzqEP3aDPe/nCHrnQdylpzcfJyBemFZtqVIDqHQ2gatKGTEBkgPLpTLvSMenF4&#10;0YndowZMLeRgYz8f21QxW8cFOL4pxeldOQ6uinH2spafG3m9Bly8qaNqKcLpywj3e3By48U1VczB&#10;eQlmFpOYnKnA7e00Vfk21Ym84zKQFQHzVjLPc0XNyDi/f7Ylk1HnpEZVaoWUGiJmyj+9J4Ck6pr7&#10;70W5EC7fvbnitkvGAMEhGT0BIi2AxV28fUUQ8dqfPkpGv4NXr+hKXm8RFI/geCBA7ikSJL3+Q8F8&#10;eLVNKAlI9vDAzw/c98AYeyBkXjG+76n07l/T1bzZVkZ3eHdPJTNyV4eBy2oMXtZg+LYRAy/q0XNX&#10;y1SDvttq9N5Vcb0c/fcVCnD676sx8EDovG3G2LsWjL1pRoo3cfy2HukbAofXmLpqwNx1B1ZptfZe&#10;juKMKufq3SJuBDqvlh//zMs1gmYLr+/X8ebFhlJu8lHsDZMypsYrAoJ/VADzCBsSlzdK9n3FGyS1&#10;STIZltgrpWBKaP+eXlVRQ3LTSG3CRWAjLZEFan9/fYV3be3YJ2TeTc3jcmcbx0zX1/u4XZxCyhdG&#10;HqW3BJvZZqJVktoZ5nJcBtT00bQnU2o7VYiR9saIWZUdi4SHjOcrNUnz0qpX7f5PBSP26X8rGRum&#10;CKcpqpNZgmJRTRUkioaAmqYNkrY104TMxFMqGaqhUaqhIdqqXo0Z3QzAXq0d3bRPvToXylQGBp0O&#10;5ckwVUUYkWI//EkP/IVuZCddCCdoh/JpHfKMcOXRHkUMsASpbnxq2PxGOAimoIyeR1ult6qhk4n3&#10;7TJPkxYml4mqx6SoHoGMDKngCNihsWiV4Ro0tJIyB5XUuNictEyEgs3jQENrHfLjYWQz4K28TjDb&#10;h3hhAlaqQJNaA49Oj1wqkgTvZ6HGokAjrjWhgjap2GTlfTcgyvucT6jH1Abk6JgImxgVTlRvJnQs&#10;3GZCkOBx0EppCDcdbZSRNtAVpNq0qJUxc2pKSzA7MISzRWZue7u4P6KKfXGlDK+qTNhWX4mllSk0&#10;tVchkuuB20PQ1RXh/OU+CutyYcl+iqquCMpbfQglnqGwNhNtYxa0j+vQM6NC/5wK3ZPP0DL0Jfqn&#10;1Vjad9MqObB8bME6l5unbmyd+rB3Tkt0lYvjF0kc0jqd3CZwfh/Gy6+YwX1filcfW/Dwrh+3L4dx&#10;czeJ1+828PbjHl4ySF9TeUsBrEzE9q00IH1/9QgaqhipQZV5lmSIh28+XDNDvWbme8N4uMSPb3k8&#10;1bq0gXlFGL0TmEihLkEk5S/vP1LNML2XmmIqmne0YO8+ir06wMMrwoXKRIZklfZyomZeMgZfiChg&#10;HIrzeH0nrabFhcgxAh4ec39IqHAf1dA9IaYA6f0+FQ6hdU9l9HCGJ/1XBMwVrRAVyegdoXHfhuGH&#10;ZvS/qEMvlYqAZuBFFbpI5tbTODouitB+UYyumzLCpwy9L8oxRAClHmilHqow+lCJkRcVvF4lRi/o&#10;yy+bMXvThtUXA9h7PYGr9/N482kD17dzuL9fJl0Jmbt1ysI/JroS2Eh5Dn+wpD8VzZ8FU0oird+9&#10;/rPQSizUKW+kgIbr3CYN8N6KemFShjTkdikr+vs9b3hLG/bNHrwaGMbV3hb2N1ZwfbaNl5PjGLf5&#10;ENFJjs6glBfYZqVdkgZQfLmZC3cxOCbVFkKCquWpTimbUTpBPiNMpGGdVFsTKP/VJj3CRkbIM1Op&#10;GDD+pR4yXa3Yo/lMWUrr38eym0lCZZLgmeC+EaV62oYeqpcOwq1b70ab3oXSTA1iFj2ShQEUlHgJ&#10;CzNcuXo4ojoluaMaOCJZsEWeU8VoYA0/gzlEFZHH/xXKhC1HBVPgGVVNBjxRKpcgjw1kwh5UcZ1W&#10;yZupLO0h3gPm9EavWmmAZvYRvh7CxyH3xcIAp1oK+hGJRaHjNukHJROb6bSZMNBqSa3Ms6wsaLWE&#10;kFYHv1qHmM5MxWJHgqDwUh3KOMEyvGcu73lQnYk8gqhMb0OZ2oxcDUHKlJelR5SAySWUAlSZfq47&#10;jGKL7NARSlopQPYYqK6yUF9VQeWyhaOFZawNj2J3lpmbjB98foSV6RRmJ0bx8kZmuTxnMF/gM63i&#10;h1e3KMjLhp4Alb5IfhmuIalDXqUVw/PV6ByLoKJVj+60A52TBMzMc6Q29EitmzGxZcH4lhHzxzYs&#10;n7mwTMjMH5gJHSf2rv1MPuzfBLB/louL2zgtUZgKyMv1QpxfdeDopA+XV+O0KOu0ODtUBMz9X+8w&#10;gMW2MBakEJWZp7zzSoZLG6TU2CoFrVIWSSXziZAhdD7SLn377hIyedu7Dxd4/emccXaqlJtI+agA&#10;5x0/S3pD5SIq5TWt4av33E/QvCQ47kXBEC6vBBr8vldM9wSOwObhnvaH8JMijo88X0D1hr/rXiwV&#10;IfXmE4/7sIuXH2mZqcZeflpn2sY9j33Se1GNYSoQUTGDBM3YQxtSb9sxQHXSe11N2FSjj0qm4yKJ&#10;jvPCx/XLJDqviwgawua2CN2kdMdVFB3XUfS+SqDvVRH6H0oJpwoMUhENUx2NXjViQizVbTeOXo3j&#10;9s08pdUSbq/mSMg1qhmS9OUO3t4zUXrJZPhSjiOW6L1YJAGKqBmmD1Qyf1bNPT6AxzIYqc//RCX0&#10;nusCGbnOexnmUPl8hL++ucCPzW24sgbxdmQMhwfrWNtcwM3xBl4Oj2DU4EKEQWEwM1enotFLi1+j&#10;VWmYl81A6NFSdRAyiwwCBTSEgwISqg+lGwHhIvZIbNJ/hcy0KBhCYyrDRBtkwEymSVFC81Q1SuJ1&#10;0rRb41QqaSqc8Sw7Rrg+QKU0QGXU/cyJBtqKAv6GsE2F3HwjvAwET+w5fPFM+IpUCFboEKrUIFyZ&#10;hWiNBpEqNZMG+XUM4mqCqd7AZEReHS1LjQo5VXKcGvm1OkSrtQwqLfIrTMgu0SBYpIEvqYa/SMvv&#10;UcOT4HqhHoE4gRY2QUe7oaW9ChVkI1ochYq2y+g1wiwK0EyLyeDXECKZUrYlHS6ZogRDCe9fpZpg&#10;IWwcJl7PTkUjCofH5fN+lxIqzbSCzVSLRQR6voZKhpDJJ5TyqYJCegM8tEwuKy1iwI+i8hLY/S48&#10;pY2zmAjw3n4cLqzibmcP15vb2Joex80+M7TDTVweMWe9u8Y5LfLl+TkuT2mx377BW0Jnd22Bcv8c&#10;S5uTyC1z8l64EUxYsHM5jw8/nqGmPQflzTY09JuoaMzonLKia8aOoTU/+ledGF73Y2InB5P7ISyc&#10;hrB05sc8QbNy7sDWmR0nVDQXNwkcn0ZxcJCPg71y3NykmMkuEiiEoCj7e9r3l6tK0YKomtfvt6k0&#10;aE8+SlBLBQkV/Ge+/0xvlc7MVBSiRkSZECDvBT5ULYrC/3BOgJzwGjyPSRrifaB9krIVOV5qol5R&#10;4QtEXv0BIKlxumPMvRSwKMChguF3vuF3CJAepLxGoCRlre/WcHW/gPMXSzh9sYidi3GsnfVj+bwf&#10;C2e9mDxvU8pr0xetGD/rwJO+61oMXNcrgBmgzRl50YLUm3aMvqaiedXIVKeomC5KPgFM11UJ2ggb&#10;UTPtl0WEC4FzU4iOmxiaLyNovs5B+10MXZSJ3S9E6VSh/2UdRuRaXA7Tmo0dVWHxqBXnt2nKNtL7&#10;5ToeXvDmvhSpSNg8ULb94R8liVSTmiql2ppJSrElKZBhUgqLuV8a/omklBaJQnulk6fAh/ul9Psf&#10;r2/xl8YuvDSF8fXIFF+0fRwf7uDF+S5uxkYx6ggg26hnLs1cjbmskYFh5gsuXQxyaE/6+OLPUFks&#10;c7mQJRPoS/WzwIVQEdAQMsok+lIWo8Dlse/So00yYzqLx+ssmFdRwRAu0phPltISOP2lCSmCSGqU&#10;JI1QzfTRVnVn2tHC6+SrCBKqimiFFUFCxNuQhVizDsUdZhR3M3iHnKgZdaBy2IRG5rrNE3bUDBnR&#10;NG5H3YhZWa8e1KNy0IiKQTOKenQo6tKivI+WpZ/qoYsQaDGgosuKeBPBU6fm9akm6gkqAiqvxoSc&#10;UhNyS1zw5tlg8upg8OiRZc2CKWSBLWyHkZBxOKwIB7Phz82FzulCpoawpqKRbg5VtH0NWhsStIAu&#10;QiVkt1HFEH60SkUESA0B3JVhQwf/eznvcYmoGq0VRUabMr5yNhVRkLDxWvj9Bj08XjfyE/kIhgKI&#10;5zKAF9fw65tP+OuHT3hzdo71yVFcH6zhls/3/oY5+/1L3Fxc4+bsCnenZzjf3sVwexsuD3bwv/79&#10;d+zuL8OZw/8Q1kNte4pkXQxf/fCKufEl8kv8cOdmIVyiRU45AVvGe1RPYLbJ/XejdjTM5EHdmA0t&#10;UxY0T/J9WSL4Vo3oSWnRn6IKnsnGxXk33/EFJgKFQfridhEv7gQ263j/bosKZoPqfpNKfZsWZ59q&#10;herlD0gooxp8elxXalU/X+ITgSEqRmlYJ2UztErSbkbW38lnaS/GuHjMnBkPUq5JdSQFu4+ZNY9j&#10;LL3h/lfvBDBUJPwND+9X8ZK/6Y7Qu+FvPb+bxf5FCpsnQ1g66MDEei1Gl2swslqLsU0Kie1ydG4W&#10;onUzieb9BJoO81C/l4v6nXw8GbipQz8hM3TThLGX7UjRLk286cTkV10YfdNEBVOC5uMYWs8KmOLK&#10;esdlCbpphzovKwmbUi4JnGt+wWU+Wi7y0HoR4/YEOql+unh+10U5lQ1V0StaqNfVmH7VhKmTBqQW&#10;KnFyluYfpqx6uUZJRtA8bCkFxK8JGvF0snxLK/U47qlUk5HOvDnveJMEMtI2RmnAx+2SpD+TNAwS&#10;v6l09PpD4bylFfvt7R0+Nndh1xzA/cA4Tva3sbO3gSvapdvxMYx6sinjddBQgrsox22U5hYd/T6B&#10;E9bq0cdcdoYWZon2ZZFWaYYwEJsjdknav0g3ArE8aW6T4RymGDCTSqICkjIZsUeE1FwWQcPPUkO1&#10;qAwHwf0EyTht1JDYJAJpULoLEGT1mbRGtB4RnwblndmoTmWjIuVE/bQH9YRJ/YQDdQRK07STiUBJ&#10;G9E4aUDrNFVBWoemCR0aUjq0TvJaYzrUjplRN+5E9agNFQNWlPVKkJiRbNejpE2Hsk4jimgP4gRY&#10;VADTZCBw9AiXMbCSRuSX+ahgPNDaNcr4KhoblZ/fAr1XhsRQIxDwoLy8DC6/nzbKARVhYKA6DJsI&#10;McKiikqwyuBE2GhCvtmKQpUexToTKmmHarKMaOM9aOP9qtCaUWXi/6NFrDE6Uag1Ipd2Kc9kV0Bj&#10;U1N9BYIYHejDxNAALvcO8PP7T/j5zQf89PotXp+c4nJnFdfHW7i9oPx/uGFG84oq9z3ur+5wf36B&#10;Fzxmb3EBi+OjGOrtQHbYCzPBqbWroCY8Byb78bf/+Ts2jzZgD9i5XQudWw1z0ABDiP83RIDm8rOM&#10;epekpa60oaDFjeJO3oNeD0GfTYsVRG0XFel4DKeXKcJkk+/1HjPWTTzcLeH+dgEvZSS/l0uMg1Vm&#10;rlJGuYP3VOFKpQff5U8Ewae3UtvKDFRZF9VyTpt0ycz0gtAgeKSfEpdS/Sz9lgQeb99fUn2cETbM&#10;oBkDyhC2TNKcRNqvKZ2HCVDpqf6GcSIjMEih7dXLGVy8SOP0fALbu8NY2ezF3HorUiuEynoN1Vsx&#10;BjaSmDiuReqkDgO75MFODE3bUdTtxVB/UoC6syhqjnJQdxjFk66LGioZKpi7VgUy4686aZna0Xdb&#10;i/ZzqpazQvTclKL3rpQKJo6Gw1w0nRA0VDI9V5XouaxgKiV4CtF2SRCdJ3hOnNYqgZ4Lqh8e13tW&#10;RPBw210SA69LMf6mmjKqFvVDEcxvSItQBvndMu5ernB9A68e+CBebvPGS43ULqFCqSg0/i9K5j2V&#10;idTBSzWeUl7Dz1L+IqpF6Z8hbQLkPG6TKUC/or/97d0NbrrasBAI4NVEGtf7m9jdXcLbaz6E1CTG&#10;LD74GBDSnsRhsynTodhoUwxGC7IZDDLZ/gytjMwauSgqhtCQamtpfLeQ6VLG8J2m8hDICGwEMpKk&#10;M+UMrc8Mj5+hcpHC3hlpgKcUCDuRFgXE5ViWg+rFjG7CpUOmH1HrUZD1DHm+LLQN5aNxNg+VhErz&#10;pBNdBEvLtAW1EwYl1adNqB3XoWZcw88aNKT1BIoatQRMxaAaxT2ZKB/QItmtQV5LBmKtKhS0CkRo&#10;v+qzEKp6TnuVgVDpUwKFy7JMuBPP4Io/Q7BYowDGE9HD6ZehO2mFdBraJis82X7YQ264Ih5YPSZY&#10;rXr4aWGkJa6GcJbW0jqjFh5aohghU6azoVpjU8pb4rRDFSoTyqkWS/RGlHFbA1VOM/eXak2o0lvR&#10;qnGiRUfQUNVI9Xacx0a4vcyfg9f7JzhfWcVMXw/eX1/h23fv8P27D/ju1Rt8urrG26sTXB5KpnVJ&#10;S/GKCuAd34Ov8PrFA969vKVVusTLkwNcMLNJFkSRpXoOo9MMk8dKeOoQToQJmj4ECnww+01MFpgD&#10;JljCzHiCtNEhM+xxKxxJqt1cLUxSLlbAbVJOFrfBXWCDLScLQzMNePfpALc3otZpRW63qKxok26p&#10;Zm6W+XtWCRym2zWqm23aJimAlQJW2ny+v+8epLKD4GDmKn2RpJxGymSkRunjp0t8/EqUO2Pj21O8&#10;/cwM9eMBPnx9ipffnOLFd1Rw3/H/UwGJsv+K1uej2DBpyU/lIm1cXjDObgm9c8Ju72wE28d9WN3u&#10;xMpyN1aXBzA734nUXD1SawTKdgVGjssxdMzYPqKL2Wdc71FY7EcU5VJ7EEPJVhglO0HUHOagdisH&#10;TzpOKjB824SR21aMEjQTD53ou6xF13kF+u+q0Htbhm4pe2ES0PTRArWcF6CFyqbtLIHWkzjamTr4&#10;uZ0gEbXTcirKJ4ZOHtd3mUDvaQFVDfdR5bTQUg3cl/AHllHCh7F7MUmw7ODuxQpeUD4+PJDmD5Rr&#10;L+n97rcpHalkXj9Wd8tNV2qUSGMpFFPUDZNARrFKcuMJmXc8Rm7eG6m750MTisuMfP/ny3N8wxxr&#10;z+PGNy0d+Hl6Hl/Nz+LnzQ180z6IGaOfvl8admn/mHydkNE7CBkrQoRMD1WMjNMrDfCkMZ0U6Cqt&#10;emmVRMlMUY1MKum/QIafpyn/pSZKapjmpM8St8l0KaKAJr+0YuwLsUcODKld6FE70MJAqzMakVBn&#10;osCdia7hHErvOOqmvYpiaRu3oJsWqHmKuT+VSjVBUj6oQkn/M1SOECZDz1HSm0G46FA1ZEDZgBGl&#10;fbRU/XYkexncnVrls9isRJuRKoY5cKMZ0RojolVUK9UWFNTYEaum4qBFilX6GHBuWFxaGK3SCM4C&#10;Fe2NitbS4mIg+R3K4Fc6ixomiwZq/TNCRk2bSctpN0Mn4wrrtPDyHKkpKidopBFeKVVivcGBarOd&#10;dslI0PD/ECD1BHsZAV/N/S28b20aF+qpgMqodAq5P5ipRWtBMT4en+N4ZgaT7c24O9zF918RMh/e&#10;4zsqmV8Im88PL3BzLO/OLW3FG7y8u2ZA3+PD6zcM7gvcnfFdImyOdzbgdMigWvzNDhNMbkJDJsez&#10;qZBhfEoFk6nMGmlgsmYbYc0xwZFnh6vAAU+hlXDRwp208jPfGe7zFQQQjIeRycxKT8W3vjuJt7Qh&#10;12dULle0IOeLeHkpNm6ZaQEvLpfw8prbLzdwe72Fq7sN3Lzg/vs13L0ijN5IF59DgoLQ+cT/8w2X&#10;X+/j1ec9vP6WKu3bfbz5ZhP3P27j6ps1vP56A1//coy3v57j5jvGwy83+OGvL/HDj5f49lvar+95&#10;ztfMwD/v4MWHLZwzc987m8TKThdmCJLlrRbMLbVhab4fe+uz2FqbwsIa42OnB707leg+LEIbFUrd&#10;VoAQCaB6y4uKNWYEW9ko34kguuxEbJnPdScH9euiZI4qMHhJu3TVhFGCZvi6Ed3HZRh90YDeyzIF&#10;IqJSBDLtXDYeRQmLJGFRiKbLPDRf5aHtmqCRgmEqF1E7j9YqH22neVRJhYRMHrr4ozrPozwvBz13&#10;hNNmHiGTjbO7ebzgDb6/4w29nMXd1QxeETgPtE93t6JsHqvW3pHA0m/qPen72IDoUTK+p20SyPzZ&#10;nkaWUvArLRZfcZ80EJK2NJ9pwf7tjrlIRxU27Abs2RxYMtix5AlixR3ArsGDWZMXATNzaasGNutj&#10;q1KL0c5khZ+5bquWSkXUx5cGSIfHGZmtQBQMgTEtDfCkLIaKRI55HDjcoUBGts8qXQrEItFqcb/M&#10;Hik9tqXhXoqgGiS8+gmqLp7ToLcjz6hB0JmJ1t4wepcCaBg1oCmlR/M4bc+IEXXDZlSMGlGVMhMs&#10;JpT0aVHcq0LlsDRRpyJI2dA4QUuV8nOZg4bxKEp7vYh3OZCgfI82WxGpMSO3xoZwuQXeuB6emBle&#10;5sRK1XfUCLe0s4na4MpmDu7QwGrXwet1Pw5JSpiY/Xo4uE/mh5YpSiRItVY1NA41jA4GJVWNtMq1&#10;WK2wWGSUQULJpEUOrVIB1aE0xqswUNkYHaikyqnm/xY7Va02o15LlaaxoEZrRzMVpqQkj3VnZMGW&#10;kYnG4mLsLMxjZy6N0bZaHGzM4u8/f8bPH97gt68+42/f/IAf3tManZ/i+mgX3358TYvwQEVAy/Rw&#10;T4XwghnVA63KpdIPS0erp+F/NHh0MPkIUo9U52thZrJ4DbAGzUxULWEbj9HAHjbBlWtWemU78y1w&#10;5BhhC+rgDBrh9JmVua+k+0RpWQQvbjfw5n4dF4fjuDmZxu3pPE4PF3B8NIVrZrJnJ+M4PpnEwekM&#10;Tq8XcUkbdXIzidMXYzh9m8L+q2FsSCt8pvnLdsxctGDitBZDB6IoytG7W4juDcbpbjE61pMYXyzC&#10;wlQ5lmZbcLSZxsnaCNbG63Cw3InbyymcPUxh9/UoTnjt868WcfB6HrNbrZgnYKaXKzA9X4X1lR6s&#10;zAyjv6EJ7ZW1aGurwfg6relFN1r2ClG140PpBp/ZFq3hhgvJGRsqV7JRtBtA4b4bhVtOlK36UbeR&#10;iyc959XoOa/B4E0zRu/bIMpm8KYOk+86qGaK0XJMhUKgSAGvwEPsUtdlETr5ueWcyuQ8V7FJUuPU&#10;fp5E0zGlk6ic8xjaCZfu83x00Ju1H0YIHb7sZyH0v+CxGzE0j+bj6nYRt2eruLsg1S/nCZo5Qoek&#10;v1rmkhLyxSZfiD1FyUgLwjcPsiRoRDrSNr17RdXyimTnPklii95Skr6528WHeyqdlzz+bgdvKFG/&#10;u9vGdaod+1UFuGqowHFNBY5qa3DSUIuLZDFSFg9clPlqO325QZrgU/4zlzUZzPCotGhSizKRAcEF&#10;MI+qZYrKZEqUDT9Lwzyl0Z1sp41SapYID0mTTONUP1JY/NjVgEqH26SF7zAtmECmg1aqRW1FiVEH&#10;n/kJugYK0T+fQNOkHU1pK2pG9agZoTUas6FmmGmMOfyEjyBhjjJC789UJ8uhACq7fShqdSO31o5A&#10;KeV7QgdbvhqWXAI0VwdzNgPKq2JAMZC8WubcBAMDS1q+auxZUDtUStDpGCwaaxYViwp+5uL+gAx/&#10;oWNQ8jo+wilKm8SgEhWjI2BMbganT8PA5HWd+j9AQ0VD62SSmicLwcR77KUKChj0SrlMidWFUkKm&#10;ONOAqkwjmqlkmgiZajVVGC1SicGKAj6HPJcH6cFB7K+v4mRjA29vr/DhRgp4GUSzKXx1f4Wf377C&#10;7x8/4h/ffIdfvvqE97e3uL+g1X7zkirhDEeHe7i6OseLh1usrC0ilsiF3U1lIvbHLV0wqD64NPBe&#10;WPxGmH38/YSKzIFty7YqyRzUwxYyws774Y4QMEEDchNepGd7sbA0hIXFYayspDE3N4j1tQFcnk7h&#10;6mQC5wfDfNcncLQzgOODcRwdjGFvp4+w4fJolKp+FOuX/Zg+acP4fi1Sh+UY3GfsrUfQusoY2oig&#10;YSWA+uUAmjZy0LpLx0C7UrdJq7Kbi+adGLo242jiO1BTZUVpUINO2tmJSA4tZxaaqcwmm2PYWGnG&#10;0lYj1g87MHPQjsHtBqSOGjCxV42p/QZMLtdhY6kXtbSQvucGRKg2XXY1ciudSF2SCydlKFlyomSe&#10;mcIsM7L5ICoWspFciaBgI4TEFj/vhFC+5kHFqgtPei+r0XdVy1SP4RfNhAzpeMcvfd2C/ptKgiHx&#10;nyqmWbFBBei5LKYqSaD5JIqmk1yCJl8p6G2/KPxDxdBOETAt3NdxlofOYwLmiDfqJIzGk2wM3tFy&#10;LXJ7qhC39KHXxyu4PlnEzcU8rqlmLs9ncXtB0HDfHRWO2Ckpm7l/sUOFcow/e3q/oh16kILht4/e&#10;8kGqvaXLwv0O3hMsX73Yx/ubbb6MtF0EzFvmKO/PVvDpZAk/cP2zrB+u4K93h/hpbhopqhq3nnCh&#10;Lzcw0HWEjIWWyUjr4lRrKNkFLA5lMPBZ2pt0pgUTz/RKQe6SRgYNl7IWaf1rRvqJUalpUmyTtH3J&#10;km4DRqobK+HzaKcmCKYhqUXKsik9sFtpk0r1eoRtzzEwXIy+hRKqFDdB4kHrTAgNE17Ujz8qE6U2&#10;YygHVf05KGoPINbgRU6VG76kGQ4ZciBPD3uEQR6QgllpI2OEhUGhYy5t8lFZBKnQ/Ew+G4HARIsg&#10;DfCMSmM8IwwMPB3vg9omiQpEAs35HHrTlwpkrHYL1YsEIL+DYBJLITl5sMCuDITtzGYOHyBcFEVj&#10;gN7Meyo926kQpbGjkUrIRFvqopXK5b4kFWMlX+ZGoxPNXG/UETKEe5L7wiYDDCoVkskEvv/uG/z+&#10;0w/47uEB7wiNN5cnON6g3F9dwNvLM/z+4R1+5r5f3rzF7wTNzwTNp1f32FlfRqwgB1aPFc6QE66g&#10;C1YvfxOVinTFeOxaoEKmLQt6jwE6bhfgilrTewhQL+HzR3cNW1iGyiBcuG6wZfC6fhwdLSkW/s3L&#10;XWaQ67g5p+3n+/qCmeXFURqXhykcbvfieH8Am2ud2NjswA7tyeZaG7a2qVL2ezDNIO9ai6Jxgyqf&#10;6rV+jTDZ8tNy8PkzaDsOsgmVIFoPwmjej6Bpj07iKIHGw0LUHcTQcZhAx3YMfYcVGN2i8kgVY6DQ&#10;jyaNCp1aHRo1Gajnc2yMW9FGC9zbk4uRlSr0H1ZSCNBxHCcxeFKFpaseDIxWwKUjWKjAi0zZcDEu&#10;9O4v0bpehqadOOLTFoLFg9IJB6omXagg+GLr2Yiu+FFAEFZsBFG24kDpug1P+q5qaIskUX7dNaHz&#10;VCBTT1XTiJGHevTfV6GNAGk+i6H7tkRRND20Rt2ETCtB0iwwIWQELO3cJtZK1EzdIelJCLWfRtFG&#10;yLRSAbUROmKhRm4qUDeZjYF0Ge6uV3DFB3R2PINj+sKjc5L+PE3ZOIPzuzlcvJzHy/cbePVxG/fv&#10;t/D64y7XCZZvCZjPW3gl3vLrHS53cP9pCw+fNvHq/Tqhs0mFw9zuQRL9Kq3X2+s1fLwhqKhyXtLv&#10;Xt7y+hcL+Hy/h4/TKQzavXDreDMp662U90YHA4+AMTAQ7Fot6pjDSgHtwhcybCatkEoazhkwS/Wx&#10;JFbqqRFTTwzc58Q8VY2U30xQ6UxkmjGWZeKxpj8a4RFStEVpLkXFSFV1a5YBpRotIg4t+gerMb7c&#10;jMqhMIr6vISIFwVNTlobK8IVFmSXOZBd7oIvwZedMLHmUDmEGfjMVc3MaS2U9O58O3NcSvqoG548&#10;qo2QhRLfBlvEweMdBI6NAUOg+Bj4frECBI0CHF6DwWckZAxOKZegqrNZoCZYjMzl7bQOZim3sFm5&#10;7qAaYlD6Mvg9MqeQBb64AaEiI3y0XmYGpo65p8H22M/IYON5TqpD2is1t+ukfY1JBYdapTS2K7bY&#10;lZk7i3W8FwYTCi0WhK38DwSTtCyWQa7627vwzc093u0d4pgZw3hnK1amJ/Dz5w/4j1//gn98/IS/&#10;EjC/vHmN37/7Hn/59BkP5+dKQW9vf5sy0JSWKktlVym1REr5SoQ2MV/+ixZZzLE1BKOWKs5I2Bj5&#10;fwUsZtoluV9yTw1UN85s2j8qvkiuCzeXO0rr27tzZpbH83yfmUnSEl2fLlC5UJGfL+EFM9CDrUHs&#10;bfdjc6sPq+utWFqqxepSEzY3ezC/1YKuBcbMegAtB4QGlUr9Rjaatpm5bPqpUoIEjhfNTK27YcIm&#10;D22HEotVFActjKkWDJyWMUMvRA2BUXNMwFxVYGanCmX5VMCEYgUzmBzLE+Ton6A57EJdiRPRChNa&#10;t/MoIng9upKWw3wMkQl9G9UIRkwIUFGGVQTwl8+YAalQNRNDw1YBouNGJKetqFxwo2LRjvwpHfLn&#10;aYHXvSjbDNEqeVG8bEcZbdOTPiqZrtNKBTKiZDqpZPqvqzFyX0/lUai0hem8LUbblVRRJ5QC385z&#10;SrjzxwJeUTctBJCApfno0SqJpao7DHO7qJkImg+zqWRom2i9unlu6qYGdakQJhbqcHUxi/PjaRwT&#10;LLtXI9i8GsTGDWXm9RA2boexeTeMtesBpYf43GkbZo9bkD6ox9gBA/GoFhNHdZSWNRjlzZw6aOAx&#10;rVg4bec5Pdi87sfh7RiuH2ZxczuDl+cE1qkUvG0qNu3qnt74cgHvZeLz+XF02xiAque0AoSK3Qat&#10;mS+Ujjm1iX6bL3gdc1qZDH/pS5syPu+MiqBQGthJFwMLZL4lKauR2qY/C4JTXxoIGQJGbcZ4hhET&#10;AiJF4dgwQgANKW1hrKiiHcsxqlBQHEJxYwH8DFIJWG+hib6f1iOkZg7K35VjpmS3wEpIuHIpY3MJ&#10;DuastrAJzlzm0FEfg8YDR46dULHDnUt1kyfj6TqY+1LqU82YmGRpDlJVKOmxvMHgNipTwZqoTsT2&#10;WDy0BISO1eflC+Z6hBCTkWrA5DFTCekItKcI047l1zmRUykANCKnzESw8b65s6iGqKSojnQyTo2d&#10;1xaIEWpiS6TGxkjFYLOp4XfoaaFUcGsz4ZfyKILFQ3tloaI0iwIyWqF5qkJPVSO+P7nFb5cv8P3l&#10;Oa531vFvv/2E//u//o7fvvoKf333Ab8z/fXTR/z23ddUsjf4eHuDN9fnGBrugElUXQ4zDqouex7/&#10;dy4BkiMtfT20P1b+Xj1BRKDRJtqo9ASyKjt/g9+mKEBrtkMBjt5JSJqeYnV1Aj99Tyt2uUpLRMAc&#10;z+H+aoVwWVSKAK6pmm8FPgTO/uYIdrf5fm/0Ynm9HUsrTVhbasbaYhsWN1sxtFmEjh3GzlouKheD&#10;qFqkDaYyqF72oGrJTavkQfOaHw3LPjSu0T7tMT73iqlwytG5W4rugwRqNwIoJaDiVBUFu17U7UZQ&#10;1GlHtswEG9Miv9yM2jIP2vN8mO6roG1qR8sKRcE2r3lMlXycjXqqpL4zqpv5MjS0JVBZGkFpTS5a&#10;p+h4TutRTyWTmHYiOeFE5TR/z1pYsXD1C0GUr9Cmr7ipYCS5ULhKJdPLi/WdV6P3jGC5acTwdR1/&#10;dBHVTC3tTwnKNwOoOchB3ZGAg8AgVNqU2iWCRSDDpVLYK1bqJF+BUBOXomSazwmeY3pHgqZtP4bG&#10;rQja9/MxfFaB6mEf0ssN2Nvjjd8dwP7FMNZv+rBw04np6zaMnTSgb7cCg4fV6N4uQds6ldRuHJ2k&#10;busmib8X4fVCaFwPomOLCol/tHMzl4m/Z5OWbbsAdcsRtMxHsXrchrs307iiFXtxvkXY7DyW6l/P&#10;4Y4vwZuLdXy9NoMeBpNe+wxaN3Mph5UvG4NAGe+XAWXQotZEyKjdWHnmUKaYVaadpdWZkMHBs8yQ&#10;WQiUFr9UMZNcyrQn4wIVNS2UyowUjxtmGiWYpEVvLwEk1eJdtF2lVEoFOU4ES0KwRe3wMacJ53jg&#10;p+pwMNcUQLgjTrhzXMp80I6Qi9u5HmEiQOxSNhCxwRnldh5jy3YqQxfYeYyNKsUaEJAQliFCi7mx&#10;kgIWJqvSN8kedEBPBWPiNjnWwlzc4jTAznth88o81C4YPAQMrZWRwWYMSLA+RW6FHoWNdkRqDAhX&#10;6ZFfa4W/UM1gfk4YqQki5v4Ek5aAEYg5+XulZ7jaTfgEuI2gcubKbzfSymjg4vdKgauW4NHLbBE2&#10;GzRaA54/yUDUlY33+5f4vHmKt4sb+OrkCN88XOO//+1n/P2n7/G3r7/BP776Gr+8larsN/iVkPnm&#10;9QM+393ieG0JIf43ozcD9lwqkTyCK0Jw01o6CizwFHh4Hz3IMvN7aees0qtbBuiyE25MBq5b/LzP&#10;vO8C5CzLU7T11lAxn+PmZh1nZ3O4Pl/E9dkCri8Ilss1Zp4LVOhUy6dMVOprKz1YE6u01Y351TbM&#10;zNZjaaYeWysdWFhtxuBaGRpXIiib8xEyAZQv+LnuZnKgZMaG6nkHGpa8qJ5zokbKZfi+167QNq/Q&#10;Pq+EULvporVyoXEuG43zeUgSTnWETXWfH8bQlwg2ONDPTHl+rxlbk81YHG7F1GwbRnbq0bIZRc2G&#10;G5U7HlRvBxlfeRij8Jg4qUP6qAHp21b0vWxA63kxGo7iioJqWSpC7XAULZNx9E6XYmiOrmejCMkl&#10;WqwNWqVNBwpXLHjSc1yGXlqkfsJm8KoWYy+pZii1Gnfz0CP9k27L0EYL1CJV0Ff0f4RK/VEOAUOV&#10;olRLS80SbRK3t1LNtBzTUxJG7VQxbWdResUA1Q2Pp5qpIxTa9+MYPKhAYacNY6u1WDnswfZlH5Yv&#10;W5G+qEYPpV7LXgydByW0WEmqHyqp4wR6TgvRfUrbRso27vKG7jHtBkhqysg9etSNEP9gGA2UmLVS&#10;dXaYhwb61Bb627GtYtx8GFe6MdzTI7++WMTr62k8XKfxcDGDT7db+H57Ff1+Bjj9a4ZVz1zXAoMy&#10;DasNOiODT69Did5K1eLE8lOqlC/NCkikkZ2ARtrCTDynQnn62AhPhoRIEyRildIEzJSW+wmbYQJl&#10;4DlBQ7iM8hxpcFelNyLfZ0FuTObb8cHHFEj44c4jKPKscMYcBI9YHTtVjfSqJmwk0fpIbYeDOatL&#10;lA2TM2SDJ+LmUmYhsCiTu3ll/BjCxEvLlEN5H2GgR8JUHiFCLeBAIOCEz++EkxBxe3h9BpiFysPu&#10;YiCasmCWMWgCbqoQJ8y8jjGohi74hPbNgLIeO6INKgQqnyGnRotwpYnAyyJkpFBZz8A0K7Cz8neI&#10;JXNRWWkJM41XB12AaiDwnOfQ0iVFXVHFFDhhCdmRYaOloaJ4rs6g0nEilhPF5uQsfr2+x4vJOTws&#10;L+Lz5QFe39I+v5LZTj/h3378Cf/69jv8/s3X+OGr9/j+m4+EzTtC5iU2F6bg9RMeATVceQQs7Z3M&#10;3CgF4c6YhffUihDveZYlE5m6Z9DonkOrz4TeaoDOYoTKIDZaA40pEyrjM5RU5uLNmxO8ptU+P5pW&#10;Mi0BzBVt0sXJAi5Pl3B2xHWpSTqawuH+GFZWO7FMyCystGOWCmZ2tgbzU1VYozWeW2OmukSbNO9H&#10;6Twtx6wPJVNuFE1aUTZP20HAlM/aUcVl9RKVzYoXNWtB1BAitWshNG34UbnmVFRP61wYdekA8tM2&#10;VC3komYgCk+RFo0LjKnNYgwtlmCqvxLV0RjcFgNi5T70rFdSkUR4PQ8aRNVw2UZV1C0CY8uNmj0v&#10;qg6prk4Y/+dRdF/GMbBFsdAYQ5gqN+Tku8T3s6KLQmOtGMWLHhSu21G4bceTtr2kIo1E0XQRNn1X&#10;9Hh3VA8XxbQ6MbTT3rScFiiKpZkXrpNyGCmD4XozAdMoNonKpZVwaRa4nFBpCGgOshUVU3/AG3BK&#10;2hI2AiDxiY2LUeS10mJQYWxQvcydNWJwl0DZzSVU8tFJoHTRXzbu5aNqPYRKysPKJR/J7kHxvBPF&#10;C04UzFoRn39MiRkzitL0nJMk/rQDRYt8OHwQxQu8MbN+1E14sUB7dfdyDPfXw3hx2k1p24yTwzqc&#10;n7TjzeU4Pq2lMODjy07IZFKm6+0OwsUCjd4Cvd5E2W5Eoc6CtBT8PiVsCBNpoTspDfKoYETFSCvf&#10;9JePE7cJZKZVVtorwoUgmdTJ0oIx7huRvkrcP66yoUGtQwEDOhRzwUdwuCKECi2Qu4BWKEG7U8iU&#10;ICAKCQIGoExD66FqCeXbkBN1EBhM2XbkCjQYyNmERm6OD3lhHwPTj7ygCwXZvB8yYVmOG3GqlgJa&#10;lpjLjAKXBRGqhaBJDx9ticvIpZmqyUC7RMvioYopYO7u85jgENvklZoVDazRLxFrMqG8lzlWtwnZ&#10;tU9R0EZQNpr5O2l/wmpYQwST1MYQGDZCzk5l5aaN89C6GQk/Y5B2hErCm9BSCXkQLNbBlvsM/rid&#10;asOKTBniszJJlbuG969f44fPnwiLO3w82McPZ0f4x/tb/OObO7y638bLNzJN8hv888fv8a8fCJkf&#10;vsGvP36H777+iJ8+fsKvH7/FTGoEXrGZISNVExVcLiGaTyDmGeDOt9AyEpAJL1b25rC+NYvRoTZ0&#10;tFejvasWXT1N6OxsRFdXvTJWTirVicODOcgsHlLmcksrdCOK5WiGioXW/A9Fc3E0p0Dnijb97HQS&#10;m1tik7ows9iK6fk6LCxUY36mAvNUANMrdBNLeaiZdaKI77BYkdIZD5ONSsaKIgKmlKl4yoxyKoXS&#10;RRdKmGo3swkcP2oWXChf9qKCCqh63I3acY9iuerW4oj3BlDUTzuzQuuzSDcymYRDmhk8VyHriy+o&#10;Fp+jeaqEGXKSdiyM9k0qmVUPOlaD6NkNo2LFjJodFxr2s1F5kIuG0xB6r3LRx+OjcQesT7VwM0PN&#10;fPIF/AEbIdbG6xShkL+vcEsgc1iEnnP6r+NS9F1WYeCWaoKAGbilz7uiojnKI0jy0UCY1NIyNZ7m&#10;Ezj5aJIktolWSbFLApZ9WhbubzuJon6PCoY2qemI6oIqpmYviIp1H+op8br3SjByXIvZi1ak9qvR&#10;tU75tUcrdMhzD6Jo2ArzhjIwZvgjmUqmSfYZIbsHyUkX4nwACUrKxCw/84EUM5WmSflJJ8om3Sie&#10;DaB4LoDCSQ/KJyj/hl1oTfmxvFmIo4NKHO8UY3sjio115o7rRTjZrMWLdB36GUh+LXNXSnSjwwMt&#10;IaOiXdIRMmYGYEJjIFikxS+VDFWI9JgWyKSfGQkai9KCVwYRlxa/ombSz6W8Rgp+TZjS8DPPmVLA&#10;xHVCaSDTiBqjCcUMvEjSj3CBG3n5XiRi/O0FAcTyPYjmOZgsyMslUAmUQgKlmAqkhIql3M9EUJTY&#10;TaiknK9gKqS0j1vNKCQsSuwyRosJhfztJcyNiwnPJGGS0GoQ16hRpNejyGBEXKtHVEe7Q1uSw//r&#10;1WhhJWztFg1K4znIpZWy21Twh8XuPCVMpPEfX/o+GwpatSjqMvMeh5BdaYQlnKm0GZF2JY4wFZSU&#10;EdHeCWQchJyoGjPtmMmXxc9PEasivBsJzeIsZBdLoPPe23RIFifw43cf8X/+t9/x9++/U8pXvn17&#10;j88vzvHXzy+oUE4xl2rC2ck0fvzLA96/ucQvX79X2sr85YdPPPcTvv/qA355/xn//v2vuL88Z05L&#10;yydtXqRgnCrRlWeHI1faBtlph1QIEvQ3D0f48YfX+PqdDAr1OPKctK79KE35ue3rr64ho/HLsAd3&#10;Zyu4PZEmGIu4JFzODmnJaY1uLkTVzHLbDDMzLk+n+d6NYoUKZmGpFTPzzUjPVmJ2rhwLXM4zpRcr&#10;0Dmfg8ppC99xM5IpK8pnaJVmbYSOhbHgoJrxMQ5cqKBlEsgkFxxUL9zG9Yp5qS4OIjFlRx1jpZZx&#10;UEPoNG7mI9pJtTzGTH41gvpVqpzpAuRX+pWaMVdIi0SjHxWjOSgcc6Nuka5gKYjmRR961/PRsx1D&#10;7aqXMelHAzP8xi1asW0vuhjTXWv5qOnI5bvpRchoR47GjfJoAt29LWhJV6J5M45SqqsnHSfFaDsq&#10;ImRKCJdKyiBpgFeg9LgWyDRTxbRdSJeBBBqoUupFsdAKNSmJFkmpuk4oKqXlKII2qpcG2pgmKhmx&#10;SI1UMs1HIfq8EEp5c9qPkph714XUVR061mPo2pJqNyqi9QjVioc304bCNIMkbUXJrJcQ8RAyPpRO&#10;B1A6FUTlbA4lZAAF/JyY8qJ4hvSmtKwkgKopL8sn/SiZDCKZ9lHdEDJM1eNeekcnplfjOKAnPdqv&#10;Yg5Zir39GmxtNuLioB/3Mz0YcHvhyxRJbIHObFV6EOuMXDIQ9ToN8lRapAgIaUwnNUuTai5pe2Qu&#10;pVnCZD7LoSgc6XogbWOkXUzqqRFjhJCMQzOlYZJaKFE3BNBglhGtBFpzIgelDMYyKo66kB/NAdpA&#10;twtVDhsqHQxgpxXVtG71Njua+HtaadtatCa06vRoVWvRnKlGq9aIFsKwVqVDjVrPZECVyoAaDUHG&#10;bRXPs1DF4yo1eibuY6rkOeW8TonOhCJJvG5cYyJwTPDSHlo0mcinTSqNBhDxGpFHm1HTytxzyI6S&#10;AT3yO1QobNehcsBD8NC2xdRw8hixcFIOJMlOJWPPJqSotGxSRkTgyLARJs9TBAqeoarTilKqoEjl&#10;cxQRNrFSJ63KU3R3tOI//vEbfn73Et/fv8Avn9/j2w8v8d3ne2Ug7cO9KZwdT+PTJ0Lhl5f46cc3&#10;+Le//4R//vYtfv3pK/xAqyTtZP7y6iP++voj/vXT9+gfbkeWizaOCssddRE0VIu0oe48m6K8XFSJ&#10;K+vjSjP+eyqUlxdMV2KxF/HiYgkvzleVFruvrjdwf7FKq72Ku+NF3FDJCGRODydxfjxJmzRBCzWO&#10;y6M0Lg6ncHkyRcs0hrW1DiyttGF2vvERMvMVhAzTXCWVDJ3EQg4q0nwOk8x4qMzLCYxixkJSEteT&#10;aRfKGAslzFyL56lmlpihEjSlTGX8XDjnQIyqvnzVzXUT8ma1KGHM5XbzHRhzUa3w/Zm3oHcjH/Wp&#10;KCrGwuhYSmJgrwJ1q7mIT1kZg240LPvRtJiNbmbKDSu5VEo+WjOCi9tb6CpaCZ3OvWzU0SXUj0Qx&#10;NNOM/uZG1HmTKHbH4DHSxtMOt6QpHgipJ80HDPA9qTEq+6POPUa4FCntYlqkQ6RYJSalQPc0RkUj&#10;QzoQKhf0ZlxvOCJ0pMCX620CILFJTC1MNZtSuh1A5TpvDgEycFWJ8YdmiEVrWIui76gU7TuUcAsk&#10;8LjAhTeLYCmdJiwoFYt4Q+NUI8UCjqlHyJRNh6lQCJkpP/cRQlQ2JVO84WlRMZSM3F5EqMRH+IAo&#10;G0vHXajkcRWkdP9sAluHvdjZHcDu/ii2dsexsz+P491lXKbGMeiJIkRrY5A2Hcz5jUx6gY2B9ome&#10;PJ8BOq52KP2OUqJg1KJOqFa+1GGaIJmVMhgZgErKaahalDmvqVxSPD6dZcMoQTTENC7n8lj53Jll&#10;QKvJiiaTCc1UETLrQLvKhJZnOrRn6tGlNqMry4welQN9hFjvF1RAX1gwRFs2kmlASm3i0sjrmtDL&#10;1MltHSozWiSpLWjk/2mSifJ5nboMPaoJnjppzk+gVBEopWojigibJFVMkkAqJHQKDBZ4tVqYVRlI&#10;hoPoripBkqopL6hD7wCfNZVhaZ8aiR4Vqof4nNqpUgoy4SognKgGHEq5EIESsirlMlJ9LrVdDim4&#10;FrvkVXP7FyioUvNadlT26hBvyUBlH61fKcFueg4XVdjOygL+/S8/EBDf4edvvqKCeIlvPj/g979+&#10;xsP9vtKa+4fv7rjtFv/82w/493/8Bf/49Wv826/f43/89S/45+ev8S8C5pfLW3y6Psby6iiMYS1M&#10;tEvWsJUqhmBUyrqklTNtmkeDkVQ7ZLT/BwLlBS3Py8t5pjk8SNP/izVFuQiAXnD54pS2iJbokjbp&#10;7DCN4/0UjvZGcbg7grODFM6lwd3OCE4PxrhvGOtr7VhabsbUdC2mZqswv1CFBbFLXJ9ZrUbHXBgl&#10;KR3fZzPKpgiPCdqmlJGZJu0SY6NQetnPMbOmsi+ZY+a5GmAmTBgtStzQBqe1VDcmJBaMiE1TYXJZ&#10;SjD4OvSo4DNrTPGdmDeiYdVO++WgKslh5h5Saq4q1j1KdbO04q0hpKSmqGktD6VzjL1lKqUVF+2W&#10;B20CoXk3WnciqJrnviEeOxZHTU0BwkY++wwTrM/5zLWZqK4NYnS2CE8a92mFpID0JMlUqHRwbKUN&#10;Eksk63+CRmqMJEkZTNMp7dBxBHWESqNsl20HOWimZ2vdD6HjhLZqP4jaLSqMNSqRZQcGr8qRumlA&#10;yxaBtcXv2SlEzRLJLbYmRQoTAiXpwKMKISSSE7RFaTdh4kUsRcswbEH+qA0JbiskfAooBwsJl6Ip&#10;ethJGy2UhftIe1qmEgInPkr6E1yJMUrNCRsfmAtdi2Xon2pCVX0ZymurUd7QgOauPtTVNaK/kHLV&#10;no1glgYmkw5Gk4DFCA3VjN5ogMksgy7pGNRiiQwYU6qlpSCYVumZAdNPDZgiaCafPY58J/ZJIKMM&#10;QvVcjrMrQzikpAaKsJijtJzSOpVe1wM8d+hLLfq+1KCf4OnndXu5HGAao/IZJsz6CapB2rThDBfG&#10;VB6MUE2NyX4CafC5garIjF5CpV1lRBMVUqPKgmatDXXcX68hxAxOpbl+JSEkzfVrZbZJDV9mQq2E&#10;tjCpNyNOyCW4jOhpmQgZU8ZTFOUEMVJbhYSN2620MQRJe7+fYNCictiIupEA8ustcMboy2k7ZIhP&#10;q18at0kZjE0pQ3LK8KARK6w5FlhybI+NA4NfItmoQd0gc9vupyju16B8yIpAmRoGqXkidO38zu72&#10;ZsxPT+H1y3t8//Vn/P7L9wpM/vu/fsIvP73DN59e0trc4/cfCZm//Yr/9Y9f8D9++QF/kRqmi3P8&#10;fnmNv5we43p9An0DxXAWqGCI8BnT+llolaxRfk/UTEVjh86jRnN7Bb/rCK8vNwkZ6WMk7VwIlvMl&#10;KhaByxJeETZ33CflL1Loe0qgnNAOHe2NKIA5JmgEMBcHE0wpZmJD2FnrwvJCA1YImYWFRkzOVmNu&#10;jqCZqcTcdCUmlyrRPkPIjBH2k3xnx2lHxxn044TIpACH6ykPqqaDzGyp4Pnul83y/eexxaJACJnK&#10;GVos6ShLgLRS4XczUx5ZjqOkme/YUB5WlkoxyHPrFhgza7RIC1T4C1LIm41igqpwhd+5Sdu1SNDM&#10;OmmdBEAiEtyoWragft5MG+WgugmiYScfyTnG7bgDdVP5ypzdenMWrGa+B4wXmVYozgymNKrDk4Z9&#10;ad9SgPo9qpKD/Eeg0AaJNZJymIYjgUtMSaJiGk+Yjh/bwdRLGY0cd8hz98JURNloo4Jp2PGjmuql&#10;lkpGCNhNOzX50KDU6zfS5zVvJFC7FCVIPATBI2CKJwiY8SDVR4j09iM24kSUcImT2gkCJcmbKilO&#10;oscJkjjhUjwrntVFy+SkdbIRSHYeyxvFfclx0p9wSYzRek1YmWxoWyhBVUeSPjQIRyAPnpw4LN4c&#10;OL0+NEXoP30RBDVZylixMmuk1CypGXBim6TfTS4DTwJeBqCaYFBPyDoVg1glGYRKIDMto9xRqUh3&#10;g/SXUq0tZTNW2irCieuPg1nxPCmXUdFSUeFMMYkKSvH8AZ7fSzvVLeqFnwUe/TKFLXOIXqZufndf&#10;lgUDBFEfc4wh7hvieg+Pa6NqaSZIBC61XK8hAGXOphp+riRoqrRc5/5aJVlQxWWFMlOAGQkCJkao&#10;FhhMyKENC/E/mzMyEPE4MFRXhSJatRgVXrY1A41NXvTPRNA4ype1hZYjqYI1X6+02XFJdbmHYMm2&#10;wZvvJGCknQ9ztmxp40PQ0EoZ/AZ44szp+kxoSPFF7KdtShlQTAvmLnpOABlgdjmgMch0LF+ivr4O&#10;H95/xF9+/gW/Eia//fgt/u1vP+Pf//UL/vnrD/j1m2/w9x9/xH/8/a/4X7/9jF/fvsbn43O831jH&#10;9zu7+P3iDF+drShVxsFiLYyRDJgjJpgJGYtAJp+wkbYzXi1qmkrw8IJKhpCRhnV35wQLz30hbV2O&#10;FgibVdyeLj1C5mQWJ1QwJwdULodUK1we7A3jZG8Mp3spJlomguZoexA764TMYqMCmcXFBqSnK/h7&#10;RMlUYma6CumlanTO5VLJmBAbNSLab0TxmICFinzEjNIxgoaZr2yrICjKppgp832vXPBQ9XPbtBM1&#10;zFTb0h70MX4mhsOYbPRittaJ1cYgpuJuTBY4MVxtR9cU3QCtTjHtV81sADXM6KuWslGy6EfhohvV&#10;y040zjODmnGhmp8rVx0UBBZaLRtal71oWc9F90k5VZMX2QO0y+kwSkfyUJkqQX4VM2q/GVGXCeVB&#10;OxZ7avGk5YAqZJ+w2MslbPJRtUOvdRRRrJDApp7b6g4JIiqauqMwU0BpGdh8ypfsiHKLxzYcUtXs&#10;R1DDc+t3Qmjc5XIzQCKSehsh9J8l0XNejF5astatOMrG+QeHPUhQwpWM02OS0MUCGkkpQmXCS+nn&#10;I9G9tFAECAFRRnkohVtJrseoTgppqYqmHwuCC3mzpGwmKWU4BFJ8jIqGD6WMNzwxTBvG9QRTw3ge&#10;Bkdq0dQiaqYVJUUViMRyEI3SZ+bkot2TA6/OBC1VjM5khIrKRU37YGAQmhhgPq0O3VQWMhCVAGOC&#10;ikSUioyQN0U1MynzXDPw0xlUNYSGlM3MqpyEkI37DITO49Cbsk/KZMRKyWh4YwTHKJcyHcrgc0Ll&#10;qVGZIXKAS1E6Y4SQtKsRqzVI0AxJImiGaINkqfR9osrpIdikzU2nxoYmwqeRkBG7VC+w4W9qooJp&#10;5Dn1VDv13F9H0FRzWxk/F6n0ypgtRRYTCvnfI7SGLpUabpcFXa21qM3JRgVtVAlVXn1xAK1duegY&#10;iCJa5IS9yAJbkR2eoBFhtxVOGXc3m3aJ6kDGW3HGTHCFLfBJu56gG3ZCJNmsUsa6qRrSoGo4C43j&#10;OpT3GJWR/txhA2w+O1QmLYJhH969eolfCRgZquH7H7/BL3/5Fr/99j3+9pfv8G9/+Rl///Y7ps/4&#10;77/9iH/+/B0+X13h7/dvqWIu8PX2Hn6+uMbvH+4wMVqJ/KR0C1BRyVi5dFNZUV3JEA35BJtPh0RZ&#10;Lq7O1/H+bgsPp3O4P6VdEmt0vIhbWiNpvfvygp/PpfZommkKJ7TeZ4eP6YiqZW9zQGl4d7g9jv2t&#10;cSqbFPZ3+qlgGjBN1TIzU4VppikFNJVK+cz4SjXaCO7EgAbxYQPig1YlHgpH+P6OWAkYrjNDziNw&#10;kgRR+QzVuXRKZEzUzvjRuUh30U0L3ufExoAXmzV2rIVo5bVfYMWiwppGzQwuC6mQg4ArQc1amLYp&#10;gJYNxup8AH0LRehdTKJxNch9djRR7bQyxupnCLI1B5VMEO08Zmi+HGNz5Vg57ULzahLZ0rt/0IOG&#10;qQjaNyowOteAqkI3Eo4MDBblYLu9AU+qV3xo2AoRDtlKuUrVNqm2FyBYCJuDMGr3BCSicGJKQ52a&#10;PQ8tFLcdB1F/yHQQQvVOANW7QYJGymH8qN/ORpXIMVKwnlKseTOCrtMkhq+rUL+cg7xuvmRDVBuE&#10;THJEkshCL6WelKcQErRPiUkfLZDYIX6mKokOMwgoHUtI7MIJOxWNEwVcimVKyjFUOIrSoXwroK2K&#10;8+EU86Ekhq1I8HOSOUDlQBDTC51Y3lzCwsYmZibnMDo2gImJXqwP9KMnmA9PJqW8RQaqkrIBsUo2&#10;GAkZsUxujQadVAWiTgQyYoHSUltEYEiZzDRtyyytyhStlAxUpTTO4zGKfeIxj0pHjqcK4udxLv+E&#10;zJAUEBMWo1Q3AwIYJgHLCI8R0AxzOawAhS+SitChihqlOhmh6hnlecO0T/20ZzLYeCetUhsVVjOt&#10;UTNh0sLUJDZKymZokaR8ppH7GwgZUTbl3FeqNqBIY0SS/zNhENXG/0vIWCh/O5or0VeeVMZ7KdET&#10;DFEXqir5IhXqEKESCCQdihrwBIzwO6lcHAbaJAetiAW6sAb2PAs8ETsCUiZD++SNqVAzqEP7LHPo&#10;vizaLhXqU8y5O6T393PYAzJurw2ZOhXKykvx/Vef8ZdvfsKPHz7jbwTKv376Eb9/LxOefcI/f/sN&#10;f6OK+evnr/D754/47uEef333Ff7+6hP+28Nb/HR2ha+ODvDNqx1Mz1WgsNZAoGTBEDJQXdkVyFjz&#10;qKDiUhtmQjDqxNHBPD6+3CFYpnF3NIMHqpmH0xVFvUhh8B3Bc0sAXZ5M4+wgjcOdIcJlgGmQQBni&#10;52FCZhh7G6MKZKS85oD7pV1MOl2mgEZSaqIIk5NlhEwVRhbK0ZQOKpApGGR8UCUW9FsRH6CdpW1K&#10;jjLjJHjKmKHmj5uQm+b9ompvnWImPpaDscEIJtocWG2z4lU6hrejpdhMhDFOmz+nVuNI58C6wYuZ&#10;ggIMN8cxmirC+FwpRmcKMTLKz71JWtMoUgulGNsqR990DIOpXEwsxzCwFkHffAxdAwnE89yI0Qpn&#10;U6UWd+WjZiyG1v4welsDmGyKYb48gdX8fMx6PZj3+TBqtRIylD81qwQNFUjtto9QCVC15CrL6i0/&#10;agiduh1aI8KmcpPQ2PcRLtxO2NTsewkYDyq3PFz6qGTEv1HKLbtRt0VISWvD5WxapDy00ooN31TQ&#10;A2Yj2qVDxRgVzAiVCkFTPEY1MkxIjIp1IhjEQk15kDNoRP6oVOk5KCF5Y/liJlIkOC1UUsprJv6w&#10;Tkx5KSsVDh+KqBg+FFEwRSOEEH1+fJB2gJ/Len1IzzVjYm4Yw1PjWFmYx/LcOFbXJnG+OIsufwS+&#10;5yrYTY9Q0Zil35KdkLFAY2TOrtWgQ/eoTqaznMpEb8oIeASADEY1TbUww4CdfG7kduYiVBbSEVIZ&#10;QU/UDo9J89g/ITPB7RMEkIBGaq1GmWRit2FuS6kdSBE4I4TY4J+Q4TX+BI2omhHCZJTrcswIv2eA&#10;y25+d2eGEe1ZBoKGS0JECpJbCb8WBTRUNIRgoySeL6Cp1cqQCjIaHf091VvSYECMYJVyGZ02A011&#10;RZhorECrx4M2WsvWeAg9jfmIZ6tQFLEhT8ZW8WmUhn5Ot7TcNcNOpWAVOxLherYFTumxzZzVm6tB&#10;XhWvOaFB65wB5UNq1NAy1Y3bEanTwhnNgpPHuYMeZBEy4ewQg/qKSoQgefM1/kl4/Nv7T/jX19/i&#10;l09f4afvv6WioZr5/BnfSReC03P8+3c/4R/vv8cvd2/w2wPVz8M5XtyMY2atEFX9VFRlWQSLEe58&#10;Fxx5TpgiGqVhnjuXvzNgwObGuKJk7qhS7i8W8OpiBTeHc0qfpLvTBVydzOD6dFZZHu+mCJdhRcGI&#10;WjnYGcAhPx/ujOFAUTJj2NsawupyGyanKgiXCsJGVEw5JtKEzFQp0rRMw3NlVNp+lPI9F+USpaqL&#10;9lC1MLMsGDAwPvhsmMQ+xWn/q6Z96JvMxXRfHgaSfC+SVpyNlmGDCnO+NYKeuBP1HlprKsuU2YB5&#10;mxsrwRgzGZ5LO1zPjKAuwGfvNaEn7EWb24FCTQaaC3jdpjj6GgiZmlwM1hMUHSGsjtajPhxCgO+n&#10;nao9K0M6kmrRPFSCwfEE6nKy0KHNoo3XY5YxMsf3Z8yoQ49FjyfF8wzUKROtBj36hnRqogqYN6JC&#10;mhivU4ptUdls+FEtadNLEHlpqdyoJWxq9nyoIHgqtngsQVNK71a6TGgsOFCyQCs0R9is5aBtL46m&#10;bf7x4ySq6QULuo0oH6XVGSAEBnnsKKXgINcJmkISu2BMCnhdCmTyRnhzxRoRNHEFIlQlE7RVVDqi&#10;YKRVY3TcjBjVTmz0ETIlYrMImKLhR/rH6f2TQ/SYI9no6UtifLIbcytTWJxOYW6iD7Pzw9geH+aN&#10;DsKfoYZZb4DJYoaG1kHKZRTI0EI59Vq00YrMEDJSxiKzCghkZCaCGQb9FG3JFIN7lurisRXw41AP&#10;AhlRMTJbgcBH7FKawJB2M1LrpAwgrnFhmFASizTCbQKVoS+NGCU4HgFkpdIR1WJVLJLYphGCYpTX&#10;kWOUflA8R8puOjL0aKOKkdkVOgmZNqkq52eBTTN/XwP3NxJETbRWjWqrMu5ug4xYp6Us12hRqjei&#10;kNYooNVDp36OqrIIFnqaMJBLLx7KxkBxPsabi9BWSJkc8aAu14cyWs76+mJYfSaYmJy50hFT+lRZ&#10;4A87EQq5EAgx0yi2oG7Aho5ZWrZxFapGNWiYNKE25UawgoqCtsUeMBFUVmW6ExnQ/XjnEL++/gY/&#10;Xb/BvxMy//76I/75/iN+/fgB333i8vvv8POr13jY2sKH0xP845tv8NvHz/jlzTt8+/IF3r/Yxclp&#10;J9ppNdqmnIjUZ8Ee08KRa6WlcxAyVK8EjUDGHtBieXkI7wiZ28NJvLiYo4KZx8XeFK6P55SGdwKX&#10;m7M5pnlaJdqhg1GciFXaJ2i2+wmVQcJmlKAhZLbHFOisr3Y82iSBy0Qx0pMlmKHtmJktw8R0GYao&#10;KmSM4MIBHeJDFoLFjtwuAofrxQRPkuqmYFjigbFJhd87FMBImQ3z/A/TTi3m/CbMJkNoyg/CY+P9&#10;57uao89EM6HZHbeiIqpHaz7FhN6EToMNzQa+C2ZmGiYvus1etHBbaZYGhZlqJHVadEdz0OxyoYHP&#10;oDfiRV84D2WZfuRrvMjWe2BlXGSZM1HbV4i2VAS10t7J9BR1btr7WA7aPVRazucopEp8EpuyITxK&#10;2TtuQCRtQN40/whfgII5M6ITeiTnGaxSF7/iRvmaFyXLThQt2VCyQrm04uA6A3lRwGRBIZfJRX6e&#10;5/5FAY2T/s6P9sM8tO1H0XNYiIb5IOK0S8W8iUnKwcR/AU35BBUKIZM/ZEKCKiUxwe8iSKTGKMGc&#10;TtoIFE95kU94FKZ8KJx0I2/CglzKx3ia2+ScFEElBcaUmUUES/Egf9MA1dCAFTVDQVRXu9BKUs/M&#10;DGJ5ZgQz032YX2RONJlCVyAMd4YKarVKUTJqaR9DwBiNVqiZG9h0atQxWCcY9FKYK7VG0rpXgUwW&#10;ISNWiWpBBgwXkIhdUroYcL9ARkmy/v8HMgKK4aePFkmAIvZJwDFBmI3xOrJ/lFBQQMPlEJXQMCEj&#10;n1MCIB4zzPVBqhNlLm3+ji5aow4uBTLyWYb0bFZL7dOjkmkirBoJRBl1ro4wqiKUStQalPF/J6X3&#10;rUYPsyYTkRB/Tz1ldKIQPQKZRB7mWsvRVeBGq9eJXqqNjlgENdUJaL06mHm89PxW2qLk2OClsonn&#10;BJAfcSEa4ws+mE35TfU7QoCNZaBxWo8qKlpvsZFwMsPso1V1ypgtdmTqn2N6Ko3/9uNf8Pn8Gt+c&#10;XuCfr98QMm/x90/v8ctX7/H27BKfzs7w1fkRPt4c00p9wDev7/Dh5RleXx/g+mQBU9OFaBnQomfW&#10;gYo+qrQSGVNHB0fUDieD0BkzwJUrc1JpsLDQh68e9pTymGtaohtC5fZklsBZJmBok2ijBDSXZ1Qy&#10;hMwhVczJvlRVjxAsg0qZzN7GEA62UgpkTg5S2FxrR3qi9BEw6RKMjRdiYipJ2NC2UM2MLJQpkIn3&#10;aRHto2UdciHWJ7FBO5tibPXrkD+op8J3oIoZbEOdEeP5JmznOLDhNGPdyoyH1raQVtept8GpsyCq&#10;16A6osbIVAzlY36Ut/pRRPVRZTVSwbhQYeV1nGEU8R2PWXQo8fH7TBbEmcnWBgMoc3hRbqfDMNFB&#10;mEy8nhM2lQoWKqEsVRa0NhWiFQ7UjwbQOEoR0pWNelqqFN1CRa2P+2jLFyrwJEQ7EpmwI4cSzNGb&#10;geCYBuG0HjmTegSGMpEzrkMelU58jrJt9jElqH6izH1iM1ZCxs19dsSmrVRBbpSsOpUq6zpaJ6nC&#10;lk5XTbt+NFIRdR9R0SyFkd+hQYJSsJg5WqKPN5CQKRyiAkm5UDTmIESkRojb0oSGJCl7kTYDJHih&#10;FICl+DD4QPJpnfLTVDBTJD8VjTRWilFqyvlJsUuES6yTN76XOUI/g2jIj57uXLTX52F8uAVrcyOY&#10;mOnG1EwPLmifOgPZcGZlPc4rROWi5s3UG6wwm+1QW4wwabJQ81yHCdqYKZWDysXx2IVAICNKhkpB&#10;ICNjzIx/KXMsiW2yKPulTEbGBJ4lVAQyMraMlMmIXZI0SsCMEhR/QmZC61KmRhklaEZ4DYHMGLeP&#10;qwkdUTM8f4hqJKUmpGitZHaDQYKrj7+hR2NCNyHRrjJQwejQIZ/1VrRz2awkC5oJF5l+pInKrE5l&#10;Rg3Pk9qmMo0OVQY+Gx4T1ZrgoeT1uajgSimf82Po9AXQ5HditiGJkaIgWswWDDioZmw2+Jl7Zfl1&#10;0NHuOHO8tD0O+KS/VJDPyedGyM1rRj0orvFieDEXDWOiZL5A/ZQKhZ162PN0So2UxUfQSKvgbCO0&#10;LjXBFMbN0SG+e32P7+5v8G9fv8df391Tvdzg17ev8Lc3H2iLXuDX93fK3ENXp6t493CEV3ebuDld&#10;wcpsFxobbGjrY67M91xqxXxlMjyGBq6YU+m+IZDxF9jgydFjMt2G11fruD9bUEayuzpK4+ZY1Msi&#10;zg+nH63S2SzOjiaxs0mYbA8qdknKZPa3+rFPyBxuU8lsp7C9NkDQDGJ1iTZ9okQBTCrFe5cqwOhE&#10;AcYnCjE1V4GxxQq+n04qGT1ye2hX+/neDzhR0KNnZqlHMVMllXox4yF/3IHaQT+2h0uwnufGrFmH&#10;FMHQayK0LV8g7qZg8NiQy/tYU8NMZ4YQWM1F/XwByttzkR3k8zFmwUswuaRowKJCpMpP61MJv8sE&#10;l0ENj9MCC9WOWZcFl/MpapojaB2uQKIhX+kmYvM6oDM8RzROSzZdQLvrQeVUNqqWkhQMucivN6N+&#10;jMJivxlPcqU2Zi7ARCk040LulB3+MYGMGRGCJMAXIcgUGMniZ/74SSNyJwmmcb4wDOwCkjU2TeUw&#10;R0AQOLU72UrZTNWmC+WrVtRtONC650fTFn38QQI9WwUo7CG0Oowo6iM4+gmGXivloIM3kn6TYCgY&#10;MiNBW1REW1RAZSMWqIBWKbefknFUtnsR47ExWqIEj4kJbMQqybEjfAj03XFeM9FDhdXNa/cRZr30&#10;s70edLdTyhUTNrUFfPkGMLXcj8WFIdzNTKPTnwNrRgZ0Zr7czBF0ekLmDyWjstBC8eZXqvgSqp2E&#10;CkHzXAp1uaQFkqEeZhmkYpcmpe0MgSBlMuNfisqxY55gEsiIklHKawgEGbRKlIxSu0QgpUStcF3m&#10;wE4TYjIB/9ATHW0UgcRz04pq4flS9c3rSx8opaMlryE2q5d2rDuDidAQyLTJkKFULqJg2rmU9Qb+&#10;vmYql1bCRUAjdkmUTC1VTzVBVKY2oFRqmXRm5OkIGbUaAbsO4211aA9no5yeu95ux1p7NSar89Go&#10;yG8qIkImILNQBnQw0iLZAjalAV6Qtqk424MiQiZgM6MkkY8AX/IG5nqtDPiasSdomVahmBbaXWAk&#10;ZNwEDIHOZPDpYKAyyjI/RyjspsIYx+X5No62aVv2VvH93Tl+vrnAr1fX+PnqCl/fneH8YhFn13N4&#10;cbeEh7tlpZp5Z62PqqIV8/N5GJz0oInvUG6NVum35Mi3wyo9seMyj5ULjrAWff2VeClV11Qtt4TJ&#10;9fGkUhWttN49kvKYeaX7wDnt1MHWMA7+LI8hYI62B/h9PVQzg7RQE8pyj9vXVtqonqupysoxNkoV&#10;k0pgIp0gaBJI0zalliqUrhqxPmbyXTpaJWaWTAkCp5Q2qWTIQDVOhZOm3Zu0o2ImjMGhPNT6n6HW&#10;9gV6Cl0YKGH85WaislCH7FAm/Lx/DV1U73QrRUvMcKdcKBksoNqogEt6oFueIVP1BLEqAn+8iPa1&#10;gPfDBJUtA948J4xuIyx8npVdEQxulaNlNYzmuTimDvqRXh1Fdo4L1cUBjHflY2AswkydziWVi4qO&#10;bNS2hDCSLkddbxRPEgt+FC4EaHUCtD/ZVCJhxBcodQiPvGknoWND3owoHROTGcFREn9Yi3DKTJti&#10;RYQ+N3tYz21q+AazlPKYKiqYqi0PKtbp89cdaNz0oGU7jM7tfPRsxlDQaUC0WYtkD1XPcIDS0I2i&#10;QRdBQ5LzRkshbd4AlRJtUS4ViMBFLFT+iIWelN/Zb+J+WiAqmoIRJ/KG+DCogmLDBNSwAwUEVkEP&#10;wddFm9UtyYo8+tuCdis62kOYqIuivySM9EADVjdTWFsaw3kqhXZfGNbMLGiYe4tdMhqYKDulCjuL&#10;dslIOVqutPqVchZCg5CRdi8CmfRzA5NUX+swSTsyQZiMU+VMPLUoNVHzVBsL0pCPx0rBr7SNSdN2&#10;TRIYApqUQIfgUIBDYEh5j9iyFI+VISKUMWkyaJG+ZK4lSkfOkf1ip7guBcZ9hFMPryNtbDqpqES5&#10;tBM2Ypla+btaCZ0WnZVLq9IauIVgbCKkGriso3Kp5rFS01RCBfQIGSN8KuZqBhUG6ssxWpJEk9WJ&#10;NqcXiy1VWOgoQ4fVgW5CuMtHdemzwuSmOog44QxKmxgLggRNVdCLKo8buU47qpMJBN2Ef7EHoytJ&#10;9NBaN6UMCNep4UyY4cl3ETCEu1ejDBhl8uqVpLOqkKnNQG6BH3t78/j06hzf3Jzix5szfHd6jE+H&#10;h3h7sY9jWpjr+0VlipHP7/fw6d0Bvvmwjw8Ps4RMFN18b9upfovbzHAWmGHLIwxlfOMkrVKeHbZs&#10;Ddo6i/DyYgW3R7NK1wCBzPWRNKzjOiFzye0XXJ5LK99dgQwVDCGzv9lHJdOHrdUubKx2Kw3zjph2&#10;N/qwvNRKa1RBsJTRNpVgKlWEkVEqmWkqm9kyDM4kUUZrn9OTgZxeQqKNiqbNSCWu47usQSFtVLhH&#10;pcRgzjzf9Wk3ykYY5F0uNPQE0DVXiLaJGK1LmNDORV6jtL7WobqHmf6yB9nzz1CwzGfaZedxpajt&#10;j8LmpOopD2F0tR2VfR40pIKoGC5AkFYn1hCidTWgpDYX6flW9Izl8d55MZqiNW7LRn9XLRrLS1EW&#10;pg0jzKpitOVtMdSUB1AedaO7JJ/PncLA+hxPggREjDApXgqgaDGopOKlEEqYypb8hIYbyXkGKi2S&#10;2KNCfs6jNcpJ8wdP0qrwgUXHGfQTfFHGtIhR6ZStSY0TQUOrVLvhQ6OMT7EVQedWHiFTwOAnZFrp&#10;AQeYww15CBn+qT5KQyqO5LBU1xFwgyZEBniTuS5lMwlKxDyxdkPS8pe/hUDJp+KJ0holaKFE1eT1&#10;0RYNuykzXYgTYAKYwh4+kHae10o/22tHe0cAk/Ukc8KPgeoYVheYyxAyx+kU2gJhWOg11Wa+5AIZ&#10;KQBmUJqoZlQCGZMGpSodxpRZCwiNLBcmCZJZ2g6BTOqphkDRKw30lCpq7lPmYKJCmWUwyzCdfxb8&#10;ShV3ihZJwDKtcRIuhBKP+9M+CUTGBDCifHhe6rkRYwSIqBqlsJfKJsVjxFLJUmqmhvgd/VQn0jBP&#10;apike0G3lgDgsoPqqp1qpV1vVwDTJJ+pYtp4bjOv18jvqOa2GgJHGu4VEziiZIKEqsxF1VrCgOBL&#10;1WJzotXB31sVw8pANdptdnSbCAoLr1kUJTyyYXFraTscsEZsyA7b6f/dqOFxUarBhqI4oj56e1sm&#10;imo86ErnoZmePlRFCZ+wwpXvUCBjpO0yCWRowRxBOxxeG77IfIJEaS7+9vdv8X/8r7/i+w83+Ob+&#10;HNdry7haXcDLQy5Pp3F8OIaTvXG8e7mNnz/f4KdPF9hcaUJHj9glLXrnLChuNyJUQqsUc8MVt8JT&#10;KD3IXcy5aYnrowpkXp0v4UpUDBXJDa3RlXSAPJrm5ykFMKf7MqSmFPYO4GiPy61eAqWH9mlAKfxV&#10;2stQxYiSWVpsoTUqx/h4CW1TKdKpEoyOJjA2VYzhyRL0TMRpHfmuDqoR6VEju11Dhc/3u1uHcEcG&#10;1Y0aBQM6Zqhq5DPGohOMjZQJpTPSUJXv+ZwX+VQqBVwmlqW7ASFRroG/RI3qGR8KVnjeYiZKGa8V&#10;PR40DyRgDGkQb2NsLhWgSJp5DNjQOpegjY3RGtH2VATQXleIgQr+NocaPWEjdutC6LRrUPJMi2KV&#10;E2EpKKalLXZkoZQxUmxiDFINV/DdquJ7JPNnPSlc9CA3bUL2qBE5KZKHtiSa4o/mD66UPhELVpQv&#10;21G+QmUwQ7syY0RigephmtKO1irOZR5VTr5SRmOiGnKhYos0W/ehbNVDyITQvJOL9u0ouqhk+nf5&#10;40nsvDYdkr0ER4dU1zl4M7neze09hAfVS4yqJZegiUlBMNVLDqVidp8e2VQxsTHeTG7LI2gClJYx&#10;adQ3FkL5SJi5QTaKewlL0l1SMVOy00d75kYhodPaHsB0Ux6mygi9fA/SfTVYXx7FwcQYWggZq1oF&#10;DYNBOkUaBDIEjJm5+v+GjAGjVCVpqhOZ83pSAEI1MsPgnqKCUcplaJtmaEcELkrBMAN5WmwO7YyU&#10;1Uiv7QnCZkyxSH8oGB4n9khAkyKApAvCKEGVonp5hAzXeZwARWySVGdLF4UxHj9CWA3zekM8Z4CQ&#10;kBbB0i1BwNLJ39PHbT1UQlLT1MzfKKmVqZ3HdfJ67bxuM69fx2MaqLZqNXaU8QUp4P/O1hpgU2Wg&#10;IRHFYlMDun1BdAb8GCqPYomQ6c0Jot/rRRvtUF9DKXqoDnOiTjhod1xxD2LxAGrcTjS4CH6HEV01&#10;xaiMBuC1aWG2ZSFWwpx1NI5wtVWZs8iay/sd4ndmc91vhtllgs1jg9VugtqQhbqmcvz9X9/hP/7j&#10;F/zj94/424/vcL6xiJ2pETwcLuJyZ/yxkFY6M15u4KsXx7g7XkJfbw5a+f6MzusxtGRCDd/B3Ao7&#10;IeNSpjZx8btd+VQ2ITUqqnKUVr33p9L5cYagSeOKdunmkCpJGuBR0Ui3gZM9vjdKa95+Ra1sr3dj&#10;e62bcOnDLgGzu9H/+JkqZ4V2aXKyiqApYypBeqxUqW0aTRM2U1Qy08Uo7afCG9QgMWhAXq8U/jI2&#10;+qhqulXwd6iYcRIKHc/pALJQNqpHUUqPeEqL6IgKJczoi9NUQqM6CgC9MsxDOTNxZywLUb77ZSte&#10;FC7pUDSuR3GnA/U9SWiytQjUGdG4zNiRNmbdfGcmwhjqz8dYazGaY340U6FKZ9xJqwuLVK1rtMQ7&#10;Hi9mDFRP0jaLz36yJoiFughWKovRF+G1aKHLtDZUmQMos4XwpPk0jurtHKY8VFNpSKvZ+JT0hvYr&#10;bVFEKUTpCXPoCQPdWrjbVPBQtrm66Nt6MhHqVyM4qEJQymymKJt2A0whlK75ULriQ+16GPVrlHCb&#10;OejYjaJnJ04Y0Fc2aVDQxpvYQkXUQ1vUyUQ7k9tpUdoH5A0QNLRN+bzR2T1aRdUUjDm45I3sZQBQ&#10;8WST9Nk9BFOvF6EaLqsJk9ow8qsDyK8NKJ9zK0n4Kv8f29zo6k1iuqMEszUJ9MQCaEoGMCPjgxAy&#10;rYqSUf1vJUPQmBhoJsJGZZb+TFqUqaWw1UXIWDH+hUGxPrKcYsDKPNkzDE5FyTDAJwkIKZuRmSMn&#10;qXSknYzYJQGMMlQEA/zPMhmlYR+TlMsM0y6NioohHNK83gSVk7QIFpAoNUlKkvPMCpwkScHwIJNU&#10;YcsEcUOERXuGQQHNn9DpInCas6hw+AJ0MqdpJvRktsZOHtvK3ygthKWcpoHKrFpnQ7GBgUiL5VRl&#10;UskUYq2nA2PJIgzT8qTrirHYV4vZ5iqkixIYjuehr05y5xZUFIVgd2bRLhFazaWYrKvGQEEMlWEf&#10;movo/+N+5LioJAI2ROM2VDT6Eatxws11c8QCk0CGUtsu5Toy8LfXrgy1YbXosbYyhV9+foMfv6NC&#10;+e4aD1dreHu1jVenUn29hTf7i7RNW7RJV3h5uYMPNwd4OFvEEOV+IwO4d1qFkSUL2iddiFbrH1sj&#10;F8gcSgRZ2ABnDu1iWTbVyhyu9mYeC3xPp3BJ1XKzP0XQUNEQMOcH0nVgRBm3Vwp597eGCZZH1bJF&#10;sGyuCGyoaDZ7cbA3iGVCZmKyEqk01cwUbVNKbBOBM1mOyalqwqYUDUOMOVqlYir2AikuEDXfp0bu&#10;gAZhxl4O1Uysm6DpVNMBGBGnC4n0Z6CY4KgakXIbxsiIng7DgPxxI6rSXhR3ZcOc0CMxEkLlPMGT&#10;dqCIFqt+sAyWPCP85Qb0bZShcy2Jim4PRoYpBPh8GgmWWo0BNc816OF7vWT1YllvxbxWjV3a5U2T&#10;D0tmN+aDDuy35mC3OxcrjUwtSfTnh5DQaBDMIi8MFjxpPS+CDKfXdExPd1aGttNSdJyVo+O4As3b&#10;ZahbS6BqMQ+l02GUT0eRTIUp0QIooQQrUmDkob3yonTDj6INJyoOvKg8CFHNBFFDsDSs5aByxqsU&#10;/HbKdCq7Baia8CKngXKwgbBosSFC6ZrTYkJuqxX5pGx+N9VLn1BcYEOVNGhmonwfoKIhYAKdZoS6&#10;rAh28dweH/y1LmQ5nkNFz67Va6A1aqA2ZSHLmIksQyY0RhW3aaEzZyKS60ZTWRSjlXEMl+WhhvJ8&#10;vK8Bl1NpdAYjsGURMgYdr6OjktHDoKOiYW6eRcAYeN3STD0D3EFg2B7LVxikk1QVkwzkSQawgEbS&#10;GK3T+DO90mZGuhmkuS4N8gRKcvyMlOvQJk1RFQlkZO6liedSoCsdH62EilRnG5W2MGMaHkPQ9H+h&#10;U6q1pSxmnEpKlI/S+ZLromikbY30fRrgbxkknDr4e6Rsppdw6RZVoxQAW9CltXMfVY1Aht/Vweu3&#10;8BxpHSzlNY1UPDWUuWV6Gwpol9wZGaiMZGOhm4FSV4PR8gqMV5ZhrrkSI5UJzJYWYTxRgOnWWmxM&#10;9WO4LknlE4TXr0VfTz1B1IiOSA6a8yPMHbPRXOhH1GtByGdFnBalpNKD7ISJlsUJS64DFik4JmSc&#10;QRtcMlCWRQfds+foaqzFL1+/wceHAwb/LC5oiWZGKnG5N4HvX13i24tTvNlax3RfG87OdvD57S3e&#10;EDg7Sx1oplUuH3iOzikqmTk7umadimXyJVVwSPU13wNvzAuZ5iS/wEVbJF0JFnDN77k5mVLAcrU/&#10;iWtC5vpwHBe0ZGf7oziiXTrh9+9vjRIutEuEyuZqF214B7ZXe7BLdbO/O4DFpRakpioxJuUy0leJ&#10;1ilNsKQFMukaqpwazKzWoHs2Fwmq9fw+A2JDJuQNavnei1UicCRT7TAi0KBGqMNABcOMedCIJGFU&#10;OGJCcozPa4wxQ2cSGaPCoSKqmMhBqN6BQKUdNWM5aJxnnA5RMTFusqnkbGENojV+Kv4cdI0WoTHh&#10;QdmzLDTwXaqj1a7I0qFZT4VDYMza3FhwuDDNz1PPtQQOM1irAUMhMxr8maj2fIn+HCsW4lH00lZX&#10;GelGjEY8qT9JoPGcL8VxAnX7BWg4SKD5uBitJ0VoPSpE51kROnhM52ECA+fl6D0uQ/dRKfpOK9B9&#10;XI72oxKCqQhNZ1QoewGUHrgJmSAqpQ/UZgQNqzn0e1bCyovOY1omfkfNVBCReh2VBYlN0IRbNAQM&#10;b2wbAcMUIWyihEi4nX6U1M7rMyokD3bSk/Y7kEub5eXxzkZaqHY/HEk7numewahlLshcWku1oVHr&#10;odYKLIzQ8Wbouc/IdZU6A0b1M+TZdOghZNqqCJyeOpylUujwPhb8ZukJJAMBo7STYSJkMggZvZ6y&#10;NENH1fDY0lcGpRJVMq93Y5oQGH8mbWikrYxAh+qEkJhkmqEimSYspBo7TZUitU7TVDBTtFnSalgg&#10;M/6U5/O6KUJDVMwwlc8ozxlkksZ3o4TSwJf6R8hQRUmVt8BF5nMS0IxSzQzy2kNUJINKuQyticBF&#10;I8NEmNAljfMIjw5Cpo2AaX1upIqR1sD04VQuzdzWJgXFOsKGx9XyHpZrmVuqNAgRvPk2C4ZqK9BW&#10;mEBTTgQdTDPVFUhXJzEUDmCAFmq8NIn9kS4u6elDDsR8hO5wOyZ4XBNldXtuDtrzw2hOZiPfz+cc&#10;dCKe70JjUwzFFUHYc60wRezKbAu2kBWukA16s4rP7Cm6m5pwf3GMnXkqiNUxvGTAr47XY7QtitP1&#10;QXy6PsLnozN8e3hORVWL/HgYdxd7+PnDLVbnGlBDq1EzrkbHlBn9M1YMrXpRM2RGoPQ53MzpXXkO&#10;eKhsXVRSBbR5d6ereHGygPPdcVqkNBVMmmpGCn4nmFKEUApn0vOakDneTmGPv2GD6mWLkNmhXdoi&#10;YHaYtgkcmaFgabkV03N1mJqrxeQsoULgzC/WIs3l9GQtFmYaMLtQQ5VVROvvRH6/kUrGyIw2C+Eu&#10;WiQq+nwq/USrC/l1NnjKtfA3GOCtVsFd9iXtVBaCbXQVdBrRQcbWkA4FtIcxqZ0aCCBa6UCoTIOK&#10;UTuq5txKNXlhgxeeHBuyaIEyfM8RImwrfA6UZ8lYQ2YUMoMtMPA4mT0iU40eWqY5bwhzVDWb9hCm&#10;tQ70UvG2O32odttR4dCgnYp/wsBMlNtHmNr0omSuitFAy1R3FKOiiaHxWIZ1kJkIZNiHJBPpdhiD&#10;zNLfpHSmjKJ5Pw8t+4VMfOFkqIjDCOr3aYu4bDgPo/ZQuiJko3EjH40reYgQFHXLQXSdFKD1IIaK&#10;qRAhwz/R7EEeIRNq0iO70YhIix05zTYEm8yIdEs5DUHToadkZK7XS7VDdRMbdCObgPE3GHmOHcFq&#10;N7Q+DVQmDe2NFXqdJDN0tDhaE3NAk1RFm6HlTdNyu1ZHhaJVwZz5FHZNJoJeWoe2elwtLqMjO5/b&#10;VUp3AqOFYBLAGM0w8/xMynWtjg+JwTgudolqQjo4SuGtWKdplQxG9dhhUmYkmGawS1mNFPQqlomK&#10;Z4GqZZ5BLZCRxnxynlgmqUlKSZkMryVlL+P8DoGMtIeRvklKFwIeJ+1nHgt7CRUCTWnQxyQDZ00y&#10;SaHwAFM/wdRJ9SQFwL0E3J+pm9u7CRkpDJaymg5+bue1FegQitLtoJlKrZHnSqPDSpVBsYdxtVoZ&#10;YW+ipgYDyWLUe/xocLqwUFWF/c5WQiaIdjt/X14ursb6MVWcj46wC+2FIexM9mO6rhK1fB6VJoMy&#10;ml9LWT58dj2TEUU8bqi9HM1N+XDnmGAMMXFpY7DL4Ol2qp3Grmas76+hqr4ckYAZO6Od+Lg1g62x&#10;RqSb4ziY6ManqwO8P9zHp4NjzAx2w+DMRGVFCJvLaQZ3Peqlf9R4BppTGeiZU6NvlbZw3IZwtRru&#10;pA6OPH5fvpNKxoBEoedxxDuC5YwQuZNCX8Lmgp+vjydwfjiKi+NRnO4TMLRCuwIVWqSdjd7/tEt/&#10;fpbGeQdMUrs0N0uQEHhTTIsrTZifqeVva8DMYhNWCJmVxXr0L5cq48bkSObab0BOP9//XhOi7Ra0&#10;pgqwdTqMte0BDAxWoa27GDXdBUh25SC7xgpPkY5JDXvRF7AWPoGz8EuEkhmIV+lR2uGBr8YIe7ke&#10;JX0h1MqQnAmCPscFo8sMlUxTQ4vrogOIUf0nGCPFfMZ5JroKkwMJmaJGrUIDM+sWeQeN2Ri0ZKMt&#10;FEZ3dgitFv4+O987J98hw3P0ETaTZsaJ2oknVduUsacJtF6IbYoRFNIZkvCgsmk6TqLtvAxNVDQy&#10;DEQdgdJMWyXj/jYeFKBxX8ah4baTHB4jg4sTODJi3mm2MjJe604B6uajiHUyd1yLop3XbifEahZy&#10;4C1XIaeKcqrBDk+NCiFSOaeJwGk0IUiFEu2yUxKa4GvTI9jDZZeBtDYgRMB4qpm71pkRrvNAH9Li&#10;qT4DGhLXoDcpgNHyhmioRB4hY4BOZ4KOubSGHlPLl91sMsKq1cCQmYnMjGfIzvbjeGYOAwWlsGSp&#10;lalQZIR8qboWJSR2KdPIaxEyJVQIY7xxokCke4GAYuzLR1UhkBHwyDAOfw4wLgXDMpDVJMEiDfGk&#10;YZ5ASCkUZlLKZcT+KIW+BIwU9Kp5TQZ+SmDyB2gEMFIuIy17lYni5DgBDLdP/wGZMYJNgRLPl8Je&#10;GZemhxCRQt9eKZdhEnUjZTUyuFUP93cIZPi97TxeICOpiXCp5/+s4VJG10uqNczNdOiLJ5Aur6Yq&#10;YSZCOTwaj2OuvgL9uWG0ez3oox1aIrCXWqpokWgHOiox1duIsZoytPiZ23mdKCNUOioLEbAZ4GEG&#10;UBJ0oa8mjp7WJHJjbshMjRZCxho2Q7oX1PJaw5PD8EW8+OLZExRFPNgabMPxcAf2Rtuw0lvH1Ij7&#10;/UW83l/Fd9fHWJoahMWvR7TARkVDud/jRcOIjA73HM0Tz9A7r0HXAu1Aiha8QU81I210pEGeE26q&#10;qaLSAIEyg6tDAoWW6OZYVMw44SLV2FJzNYDTg0GcMJ0eDOFQBkEjaMQmbax0KnDZXu/BJtcFMtJQ&#10;b2VZ2snUYZpphmCZX2jA8kITllfaFcjM0zKtLsssjg1KJ2Epf8mh+sqWFsADFlooF2Z32rB/Nobd&#10;3RH+lhmcUWkdXS5g92oea/uE7s4sVqjyJhc6MbbUhp7xRrQOVKB+IB/RVjMKBj2MRT6H5ly0VOQg&#10;4dCj2ONGgS8AL5fKPOA2IypiIaRqStEUzkGc70yc72mpzoUCqvRQhlaBTtLoQIGZ9sxnZ6ZDuy6N&#10;MhlTVTY1uuvjGGgqxUAsH8N2P57UbMlMAlQwRwWo3ctFPdWKqJmGQ0kJJqocqo8mKbfhMc1UOW1X&#10;STTK+DJH+Wi7iDFFHod/IHCq92VJWXxMwh3EUT1BadxqR/t6ATr4PV1USI2reQjU6uArNyBQZSQ0&#10;1KSsBv5qLeFBCySg4cMPdpjhaTPA0aJDgNAJtFrgKtcRUFQ9VfSTuQY8l3IXgsNA/2eSGiHCRsuX&#10;V0PAyFIGnjJQshlIYB3lv5bST6ulFSI4zFQ+GgLpaWYGSv0hNPqi8FC5qHS0Sxoj99N6iWWibFQR&#10;Wnpuz6dH7RNrJGUrDGxp7yJtYmSkO1EU41QuSrW1MpPBY2fK1JdSm0SgiIKh5UkTOsqsknx4j21l&#10;qIAIrQlCYvS5nnAxERiS+JkQGRPI8PpilUYJNBnOc+yPmiqljIdJxqKRKm6BjAx2JQW9Up0thb6y&#10;/HNd1Ez7Mz26aJcERF08roPntRNqTVl6WiZCR7FMUtNkVIaGqNTo+JIRCBom3sNiLqtNViRVKhRo&#10;M1BBkNdabSi1Mrez6tEQ9qAlP4j6eAgVuT7URoKo8rhQ5mWOSOVYHHAixHMiZjOKbWZUec1oLgqi&#10;MO6jcjHCIaPWZVvgpl3yBuwwu/jc7BqYzZloKsrDZF0pJqoKMdlYiqVeBmp/Cw7m+5i6sD/fi4XZ&#10;btotA3x5BjT22lFJK1Ej3UrG1GiZpPWa1aJ7wYYOGfWtm5lcMZVMTGbelNH7LEiWhQiQKVyfTOLy&#10;ePwxKeUwMtrdKI53+wmaPhztiVLhcvexwZ0AZm2pXYGMKJmNlS4c7o9gb2cAKzKBPdWMwGZxUWYq&#10;qMfiXBMWuW1hpQ1r883YWGtGer9RgUykW4OcXi1yBgjLQRMK+vmubNbjgJDZIri2NoextTGG9c0x&#10;bB9NY+92Bbev9vHLX97ix99fY/tuCYOrfWiZaCRgixCTTLlIhabGXHSU5KGV9rbe5UI13/dqvQ0l&#10;BjeiRif8Fht6GirQU1UAvyoDUT7rfGY4xRoHipi5FmhcCBvd8OipMvW8b7pn6LJbsWJgBqjXoDHq&#10;RlN/DWr6ahFwWVDO6z1p2s1D7WYOaqloZOCqelqheioWWdYRGDW7MtxDmKpGVEyekmQwq3oCRQas&#10;aj7LoaWiapHlcUxRO00HMqVmGAMHSVQMB5hb2DC4U65Ap53XbVqNIkyQ+CroiautCPAGBGqN8Ffp&#10;kF1vQqSZ22p08LdY4G2zwE7geBqt9J82SkATvIU2uCMGZOifKYNK6Q12GKTRnADGoIHGqP3/gYx0&#10;cDRzv05LNcJjRKXotKS20Q6V9EuisnFmqHijnfASOloeY5GOkRortEaqICYFVoRMkLl6BwNWlIhY&#10;ISnEFSsk6uTRJlFp0PqMEwYyZcocrZWsSxmOqJr/7L9EuCj2iNdQCnB5TZkyZYwKI8WHOprxWL0t&#10;ZS1SnS0KRsprFMUjZTi8jny/0g+KSmSM3y3HjRB0gwSHUvir5n3ndWVdapx6aLF6qID6CRf53E3Y&#10;dPM7enhOO+HTwu9W2tKIJKbyE0XTQsg0UgnWELTVvGelKoKGSVoGF1H1FTP3KlWplfZDAp/8rEzE&#10;mPLUmchRPUce1V+BXs/PlP9cD9Oixplb5pnMiPG5VJmthJQWBaZM5Act8ChzQZlhpYpxUMKbLCoY&#10;mTtqHLxmrgvdFXEMlcXQU5qL2gIfBpljTnfXYqKzEPsLjdhbacHu3gg2T6YRKeG121VoHjGhbshJ&#10;u0TATmehZVyF9hkbuhcJwQEnIaOGs8AEl0w9QwVVzFz+VBkUXMbrpS1S7NEEzgia80OpVaKC2e/H&#10;4XYPdtY7lLYxUlUtjfAUBcPlmgBntRPbW33YI4QELmKXFuablDYzq6vtWJlvobKpV+zT2nwjVlca&#10;MLJdhYJhK8KETJiQyR01I3fYhNxeHdpmYlg67cXScT8W+f3bF2lsHI1hmSDbuJzG+Yt1bO+laY+C&#10;0IU0yPBnQJ2TgUgRFWHMhQpmlNLYspLPrsPnxWBxglbHh25anXa+O80ZDqpXO2r9VFKODLicz6kg&#10;DQjKEB6qTBTQwlfpggjxPXbwXTHQPtkNGZiMRnGUX4DhkBsV2U5YnDrkFOXA7aYFVWfQLq0EUCmT&#10;eG/JfEYyk1wE9du5aNiJonGH26huGmXeXRnYikuZwK1un0CSz1IGcxSgvZKUTQUTI4QKlClpu2iv&#10;ejaSSLQ5UNrux9BGOTrXo+ihIurajhMoGtjiaioZBjZtU6iOVqmGsKnin6J3DBE63lozgk2ka70T&#10;5qQB9gJCh5LaHpTgV9G+6GCxOKFhIIhNMhIWGh1fSEJGrJLG+GiPDASHiVbKSEjojXqCiUqHN1pA&#10;kyUWy0LKUwnVu4PwMMfWiJLhPrNBpkWhdTISVLyGnO/SqNGqsz72xKZFEqDIcA7jXxgVmIhyUVoB&#10;S0vfL82QGSXT3C6Tvskk/QIZGVPmcfZJwoqwkTRKKTrOAJ/U8Dwtr0cICGSGed0hGe6TKkbphiDf&#10;yXUZw0ZpOfwHZJR2N3z40khPIDNIsChwIVR6qVqUYT0JxH5uG9bYlc9dVFU9PEcg08FjpDaqQ00l&#10;Q0vVTFXTlEmrkalX2knUESK1vGfVVDfSW7ucy0rCp5LKsI77a1VUJDy3khazlvCoMdlQROiUUS2W&#10;8NkkeUySoIprKKmdThTR6xdQtVUTZvWEeqEuA3kuWiiCxeqVBnjMUHxmuDx8PmYVElQXTRW56EmG&#10;8XZrFn/96gqf3h3j/moNJ2tDmO6NY3OmEp/fzeO7Hw/ww+832LlIIV6pRkOXFY3DbubqVNSTZrSk&#10;CNNpp6Jkaka8CFcb4E4wcPJlRgWCqSpKmMwySefHAWXkuwtaJmngJ+P1nu4PU9EMEzK0Rasdjy18&#10;CZU/ISOAWV3pwCbhI1PSbm1RXREuswTKgoBGgQ0TP4t9mpytw+JUNZVONfrXipDb/1jREe7TITdl&#10;RjRlQmKMKnHAjvwem9IHqYcwGqbqWbwicM4IvOt5pNKt6OquxORcL+3TLOZWpjE+20vrUkhVqsfA&#10;EyeGnofQafShPRhAiY/WtVDaPZnR8DyT74ANLXxfCpkheK0ZqO4sQONCFcINLmRH+CxDtEx8bgFm&#10;zE4pgtCqYeXzkRbdnYEgSmiH82i5CnO9yM/hOXyWXrtahnpwo2zJh6qVIGrXs1G/kYPqtRCqV2R2&#10;RiqWtQi356Buk6qG+wRCdbRY1etBZfiH+n0v6g/dtFRcP8hFHVVPwzb/yG5MqX+P1OhR0xvC8Ho5&#10;ejdi6KcNG9hLIq+FcqtADUeSP6TCDn+lFcEqQqWCFqqSiQ8+SOXiKaWM5TEmWiNTkLmb36mM/yoQ&#10;sFik/YQNeq4bDGbomDsqtUKEiww4pea6mmDQ6LXcryVo1FQpWqhlP+GjI1Ckj5KRMj+P1yqjPfJL&#10;9bVBDZlryUBJqCVgVAwCMxWTibm2TcuckMfJGL0yU6SiWAiZWZULMzJSHtdl9DulZzYBMEmFIYNW&#10;ybos5bMyyBXt0ePAV4QG03CGHuP8HxO0aWkGu5TPSM2RtJsZoTVSBiOX43n9xzIek/Idcj2psZKq&#10;9MdqbJPSUbJflgSOLKVaW9aVz1wXOzXAl6mP1+jjdRU1w+OkoFhAI4pGINNCkLTzN7UQMM1UL40E&#10;Qh1VjowPXEUgVnKf9GWqFWtFdVTNJKCp4XUqua1cjlETMlRohVozEvxvpRoDymi5SrR2lNNqSnV5&#10;IzOLYl0mkn47fLROyvS4hIzMYqkxPENReRT7WymMNxZivCgbH9fT+ObFJl7eril9lN69mMPFRifu&#10;9rvx/n4S794t4NN3O/j8yw72qUBqm/yo6+H/GrOjZ8qP7ik3uuZ96JwPomshD/EWh1KN7Un44Ik4&#10;UFaWS4s0T4uUfoSMQEVUDC3U6b4MDj6IExkzhhZpd7Ub27RFUou0sdyB1cVWQuZPwPRiXdJmD+bm&#10;GjE7TYtEwMxzOTNdjalUGZc1mJitxuxkGZZXqtC9UoCcHulxLcM6UMWkCJwRDRLjVBFzASRlULcJ&#10;J5JTHmW0x8o0M/hZZvgjEfTNlGP/5Qxuv93F/bdH+OGv77A1PYFGQr3nqZ4ZnZuZUDZ6LFG+6x7k&#10;25yIB2h1Y1QxQTczCAdKmElE+a57qDbjtWTAQhmy2x1oSCXR1lvC52NQ5vZyMbOw8rn5c0OIuB3w&#10;ZKhhYYYT4HkxqtEEFWFteTYK8h14UjBDDyrDOchUmPNOlC64UMr1csKnnKSXYRbK5r2oWc7G49SZ&#10;XlStBlCx7EX5ihtVGz6UrXhQtUnpyfWKNRkNj394twrVw1FlLp2O4TjGFkuQ2itGryicrTzEWkxw&#10;FxrgKOIDLicZk1p4k2pChrK1hC8ZJV6gWObGscCay4APGmF2mwkYqSGiqiBcpBxGS1AIWKSAV2OR&#10;dSmDIYTEOlGxaKVWyPgHOLhNmXmAkDIqFoiqhQAy2y2I2twoMbngJYDUtFwGwuXPQmSxZCalIJjK&#10;iaCqo/WSHtiTolIYpNLYbo7qQAp6RVko4/wyaOeoEKRTpNQozQp0eOwsISFzLwkspFxHOkRK94Eh&#10;WpcRqoZRsUvSrobKRhkrmGrnz9HzBEYy0NW4KBkCS75LsV5MYtvGCI5hKhKp9lYgI7ChcpIhPaVq&#10;u+/LxzGEB7ivj9apj9v7ef1eXqeb27v4nUoDPql5IlD+TF2yFNuUZVCG7awmiKopu2sJjkq1FvVc&#10;NtCW1fK61Uz1VDXVWVyn3azW2FBOMBXxGkUEjAzhKdOwlFKxVfC+KOfxuqW8t3GvDV6/FTYmI2Ej&#10;A5JnGL9Ac18Nrg+nsNNYgtk8H95tTODd9QpeXshQmPN4cTJGNdOFzy+W8PpqGndXBM2bZXx4v4bv&#10;vznD+ko7GtpMaBv2YGieVmsqgO5pDwb4TsuEaiVdHnj4LgaL3Mq0KA2NcaVjpKiV471+HMswDoTL&#10;qdKVYBzHymDhApkB7FC1rC90YH2R9ohpc7UXm+v9WFvrUWaMXOJ3r8qEbgTL5HgVZiaqsDhdh5nJ&#10;KkyMliqtgCenqjCVLsHcchktXB6yCZmClA1R6UZDBZM/YVFGfiyWdmmTLhTNeBlz2SiWNi/8XJn2&#10;oHKEViflQazfhOx+A4pHfeibLkJl2IoiqpTuTBffAQ96NU40aZ2o0QeQsDiQ7TTB5zcgPywWiffe&#10;lAETVaXLSsi7dAiVUrV2B9E6GkdxtR/ZOW6UFuYhwow5TriUFeQqYPHzmQa0Nvi0enjUzxGmgimK&#10;upDIteNJ0aINZasuJZUs2pXZGItnbSies6Nwxoq4TCzFzyX8XDzNLySISuYkMecnkJIyy908//Cc&#10;TxlHpnzFicoFfh7JgbNQhdwyE0ZJ7ZGpOEbWaJU2Ixg+KkJxD6VpQg9HsYtWiFCJaeAq0MNbbIUh&#10;RweTTCCfTQvkovpwqaC2qWC1mWEiIDRGM0FBAChWhnAhSJQyGIs0mOMxfJH1VCoCFWVaE6sUBnM/&#10;oaSn4hH7pCQZXpPJQE+abWSuYAvAQ0CJulHOJ2TkeJmmVmmUx+0WQklG/U/Tv6ZplaQcRtrCTAoY&#10;GGACmhlaEtkmbWNkCIgZBv8Uc5L0F5KbUOkwieKRmiUBzGNnx8faIWkbI1ZJWhBPSSthQkKquMeo&#10;XgQuAiZZKgNmEVaTXD4OByoWSwqLH8eZ+U/I8PdJktH1JCnQ4fcIbPplSXD1M3Xz+G6CQ6q2uyXx&#10;P3YRLNKAT7a1StX2c50yPnCdJIJB5niqpSVqIGRkxDUZaa+eKqb+D2VTy+tXETiVBIx0xyijkqng&#10;Pa2g3Syn5aqimmkinGt5vVI+xxwZG9jHFz0gHRVd0DjUXBoxttCDl0dUFRUxLGQ78NXRDN7eLhEu&#10;03h/OY9bGfZyuQsvDyfxcDqDV5ez+Px2Az9/e0r7RMVzM4mBoRzUtvLeLOVjaDGCwQVR12H0LOWg&#10;ZiiEcJkVPulakK3H4GANXl7OUK30EiZ9tEujODuYJFwmaJlom3YJGhmUanMQm0uPNmlzuZuQ6cLW&#10;Wj/WCZplblempaWdkta+U1M1mKElmiVUZtMVmBwtRvoPJTPP7dPTJZhcLETndBi5gwZlEDYZKylv&#10;QmKQqmXar4wWmUyLinFTFPhQuOCjMPCheonOY54CYFpGlLQq3YSKqHY602HUFNNqmfjOmoOooNKu&#10;ZWw06G2oUTuRYDzEwiEYnHzHzRrIuD8mWyYMMh84M1YLM1+LR0PrmoX2viSSJQEUFMdRX1cJn43q&#10;iplAVX4QYQ9h6LChQG9HHpVQHs/NZ6xEmVnHLTo8qd7yoG6XcpKpZptKRKY/kHl1N4PKoOKlMqXJ&#10;oovWKIjKVbFVPIYqp3KR22WQ4cUQ6lbzUTojY8cEULbmRGyCtqONN6rDjabRGFKLVQpkBufy0DqX&#10;g9RRDeom8mCOZ8FZbKGiscCWZ4QxzMCmJZJetz7+YQvBYuaftFGilZbEEI2EFPWhNxMwAggzFQuX&#10;Wr6gkqQrgNlsU5JRQCSqRo4jaKQQWKCk/wMwsl/2GeQaZiO8tAalRjd83CeWShSSgQ/EYGIyW5Qy&#10;HT2VkVmnJmSoRDKd/wmZxx7YUtPz2CZGqpbHvtQ/7mNg/6lulFolAYJYKlohqfKWQlwpAJbaJRnC&#10;4XEAKotS05QmnKSsRcpu/myTowCG67KU0fmU9jm8lkBGtgt8Hi2TSalpkqE6Ze7tfioXaW/T86VO&#10;AcyI2q6U2/RxvY/n9RJeUvMk7Wk6+V/an+uVNjXSubKNgGkjVFppfxqpQAQKApoG5l51hEyd2sDt&#10;0h2B+6hyBDJyXJ2oGaqjP61TOZeV3K7MnsDvqePva+U5jXwxS8w6ym6+C0EHLJTbKrdWacVd05LA&#10;vsBjbwQbSR+2k0F8fTyF+7M0Xt/M4tMtrdJyC9aGSvGwO4oPF3N4c07QXM3S5qTw4dUmHl7OYW6p&#10;Ek3dNvROMoefDaB/OYz+1TD61mSis1xkl1NFxWUsYmYYky14ccHzaZWkHcwxr3tBq3S+N4Pz/Wmc&#10;7EzgcGMEB6uD2F2iLVpuV6ySNMDbIGxWlgiWpTZlxsit7V4sLDZjhFCRjpHTkwTMRAlmxosxx/Wp&#10;iXKMjyapZooxtVKM7oVcJCbMKGBKML4SM4wnuokiqQmTGQYmGXeETQndRRFjsWjZg0Jm+HG6kZJ1&#10;2im6ijJm/HW0hfXTtIPjcSSLvPC7qDKYUebz/a6z+wl8F3L5bjsczHgJdq1dz0zcCJuFMWQ1Q8N3&#10;XmLK7KCyN32J3GKCOJmD1pE2tA82Icg4zaECKo77EAnb4SGYci1mxJ38zTw3SdBIbWQFM5Yn9dv8&#10;QVtuVG+6ULtDKu74UbtL67PJ9a3HRnVV6z7UETJ1a340bYTQsO5H8zbpueRBzWI2qhdz0LAiM0C6&#10;FcvUsEtJeliD3s1qNKXy0ZumXZpKEDQF6JtLoGuxGIleH0xFGfDSHnnytDBl09Mp80C7EAiQ3nbm&#10;lMW5qG+vQG19MWYGexHPzVGsjEyVoTZqCAeChZBQbBD/lFKNzaQAhDdTmfmRtkdulpzzXyGjJAU0&#10;UpZD65apRYnWAb/AhMpIymzkWKnyFiUjPbL1lPRmnUYJknTWY63RIwQe7YrYIMXCUJkoNUAMdhnT&#10;97ExnlRr8xgpV6HNUtrSKJB5bIQ3QXUz8dz2xyBVVCu0WsqoeX8qF157VAqABVy8liylY6WASSnb&#10;kfPFvvEaUgslZS7DDOJRtU0BjRQGS8th2T7A3/hneY2MQdPPa4ui6eF3Seri9k4qni7+p27+DulY&#10;KUN3SvV2C1XLn7MdNNIG1UsZTIaAhjaJqYZAUhps0VLWU71UZ+lRRYBLGU4Fz1Hgwt9Ux6X0Bpfr&#10;NvH+JvmSR7OdsNMmmX16PLU+gb/QjoX1XqwygNdHyzGda8NaMoxvT+YVBfPychrvzifxaqMb28MV&#10;eNgaxdvDGdwfTGNprIHvixXb62P45ptTrKx3oHs4F80DLvTMhJSR+NsXfehcjqJ6JIJQuR0hqupg&#10;vomA6MEdQSVlMTLi3eH2MM52UriggjnfTeFEBglf6cE27dH2Au0SgSJpZ61XgcwqIbPKz1LYuyqz&#10;Ri41IzVRholJ6UZQitFUAqnBOCalk+QkVYxYppkKKrYS/q4ICsdtiKesSNAKST/CApngcDbIjDxI&#10;gFAAEDgyL3zZshcVzOyrZl0ECsUB1U09XUXHVBitMhLehAut6yWoGI7DFNAgR1pYu5zIN9oQYTKr&#10;nsHk0ChAVzv5btM6OW0mKhgzshhnHp8TBfEILZIPOj4frdvE+1eHkrooAjm0RxQF3hwjRYEKLmky&#10;wOeW7TMjbNXzOwgZgw1VOgeetO5no0lGsSNU6rms3yFMdgiQDS/q1r2oJx3rCZfGdW5XJvYmWJao&#10;bJbtj5ChNaqcDSkTqRVO8uXbzUHfRRX6TupR2OeDL/kclc1uTM6WYzRdiOGZIrTPxFE5EUWkwwlb&#10;MoO5x3NUtEQwutCF5c0UZgYa0Blkrt5Qgv5UKzr7GlGcE4Im45kyeJQU/Kr1hAxhIBARwMh81TK4&#10;lBTY6ggGkXsKRJiU1r9UITJ/kqgbxQop5xBATAIqv1qPUt6QgJT3mAQwj+U70kJYynGMAhuuG7Vq&#10;Bg2Dmx5XabHL4JT5sCVNMCilzcwMcwmxQkqtEwGhVF8/5f4vpVZICm55nGzn+SmCSpLA4U/IyDCc&#10;SgdJJhlbRvYLQMakBktUD79Ttkl7GakCVyDEayrtcwQ4mQ5aI+li8NhuRmY2EOAIYIb4uwb4vf28&#10;tlIoLKpHEsHTy2t08/pin/qYunhMLyHTq5EOlY+DkTcTMI1cNlChNPH6jbRH0jpYlEuzgIXHNRA8&#10;MitCPYEj0JEuCjJeTY2igkTBULJzvYPHyLCgdYR5nC9nTp4bDg/vM3POcNJGS9OA8cVqjDPXbyzl&#10;7wkaMVMcxfuDRXx1s44XZzN4c0GVs9mH09k2pi4cz/XiaGEA413lytzhncykpmf6UFkfRUk93+m+&#10;EIMwB/UTfH/HzahNM1j7gghQUftiFkQTDmxvjeD6RCAzqqihw80hHK0P4GC9W0l7a7RIywTLQrOS&#10;djfEJnVig3BZmaOCmRfodGJ1QQqB26lsWjE6XIyBwRgBU0igyFAPpUiNlPG/VWGCaXSiAkMzZWhh&#10;RixDbxaOeRCXNC5DztJRTIeU/oLlBEmlJIKlhjaqfTKIkVQO5gdzMTUUxfQoAdYb4XeF0TGbg5aV&#10;BJrmihFMmuG2qhChqrers6hgqGriflh9WhTWx+CLu2F0SUxlMDPO5DPIQDDbivxYAF7CSWfXIJTw&#10;0y75EYqamXi/uLSEtDAwOWJiN2XmUKpBvwkhtxkRK++nwYwnzYRC634u2pnamJoJmGaCpnU3myny&#10;mHb+v129ZXNjzbatWS9UlW2RbcmSzMzMzCxZFrNlmZmZ7XLZxfTihnP22bdvd0d0dPR/HD1mqrz3&#10;ufdDxtJaWiTIZ40xM3MmVcp8lgoGt1GmdcqAyKgZbfyww+uNqPflI3c4WQ2GHNouh+OkA70Ldcjr&#10;JOmqXqKtKwd+0toXbISfkJmMV2FkuQEdYVqmyh9QVKvHzMooVnamsbZCbzvVDhf/bI6afITmJhFd&#10;8aHAkq7A8nM6LYsEffnH/DdgEkWUhwKHQIavU8XqKMh8f09Zqu/xlqdt37cXUNZ1pmWhkNulJUpH&#10;1aJRakY6+klfGzlOBkxq0EyY+J9bqUYSY49EyUj+GOmQJ/1Ywi9kOIEoFwJFwCLzYz+ntfk5AzEC&#10;IEqYCHgEDu4f9EqhSEuSFOkPo8YnsYKLipG5tGV+7X8pIB4r9kheq7FREr+hEpEgtGThU8MTuK4s&#10;k4CG9ySASVgjQoXqR5SLBHxdfC2ASUzBQqAQMNLaJBASCzXxYypsfE86H04SDGO0P6OEiDRxD9Fa&#10;DfPcA9xP8gXLeCdROdKJT0ZzSx7hPsJIYjcSGO5VACKQCJxufte9LMME+whLK7//siIzMkszYJZ0&#10;m0Vp2D8K4OLjHBaPh3B844CblmKyMQd7vnHc7ckUJYu4o9q4PQ3gcmMSN9sunK85sDM7hlNC4tvj&#10;Jiv7FKyWl7DSfhdU0x505KCi14pOF9W634iGqWSWVNSOWJFVJflrXqChJQ+7OyEcboawuybN1FQt&#10;VCg7yxPYWh5jGcf2ygQ2CZVVwmNlfgir88NYlr4vhMsKH5RLs6NYmBnFMpcSFF6nEgsSKB5XHfx+&#10;mQaFasZbh2muu/0yErsDodkuuOfa0MeHb50jC02ePNR5clDvz0UzQdIUpJqR2VJZ72TG1DZaqGFv&#10;LsIEys54HW6GW/Aw0YP9rnqEGvIwY6tCJFQN+3Q+gnMtGAs0IKuQDuDFDygpoZoLjGLQNYjMEhOa&#10;uqpQWJ2NtFyqGelCkJlGRWlQ8SlLYSrSCQ1LsRElTdkoKDehoi4bWcWpClBW2qbiqhzklsrvlw4L&#10;S06FRU0tk6uasHV4ZjtugO+GT4u7TviuW+E8rYPrgh/+kjA4rMH4QTUmDutUh72+7Uo1aLJvowId&#10;9LRDG41o8JcjtYWEtFnQt1yB7kWqooUyVNmzkduiR3GdAQ0NZhK8C5FoB/yRGtjoO21bjRhYqIel&#10;PgmljRb4pGlvYQCr0uV6gBbLmAQ3/XdsZQq24AhMqSl4Tgn3IsOEVE0a0tNMhEECIAosLBoqDwWN&#10;79vEPukNRr4W+8Slgoz0mxGQPNkl+lGqlgKNAX0Z+SiW7boUHqPl+SQu82/IyGvpK9P0PJWKQ1qX&#10;EnGQhN1JNCOr2SIJAQUDgiXyI9dZYj+bMfOTibDha3mPcJIBkpI7JsClWB9JqSmQkRIiGNRk/gSN&#10;skHfS6JFi9f8QZrODQROIndwIq0n1RLvR+WY4XmnCQlpWRJrNMX7U/1lZDuBJZCRKVQEMDLLgRSJ&#10;1bglVsN9xEbJ/lMsykIRUOOEhxrzRHjIAMtRHj+eZMEolY502pMk5RK3GaWdlEGXknlPNVFzWx9/&#10;s55kqhqWTj4EelJ0BJGGx+jQSNtbWGKBjn/askoLNubt+PJxE6++xHH/Zxyn79wY8/G/15mDwyUn&#10;bk4WcL0foZIJ4/rUg7PdCVwfOHG178Tlngu3R168InxeXc+zUvchIzcFWRW04jWpyG5JRfWoUU2x&#10;W29PRo0Muu0zwVKSDIP1Z/T0V+PkII5d2qyt5WmCxoW9NTv2VhIDHjcWaZFkXBLX1/h6kWCRTnWr&#10;CwTK/ASLTQFmNjSI5Ri3xcawQtgIZPzuBgR8DfB4ajDlLoWTEHCGG+BmCS3wwTpPa+Okepk0ol5y&#10;/LpYJGm+x4iaaS3qg2moDhpQ5dejPWCFzZ6PtYEqvOppw21TI04Ky7CZU4hQaQ5i/RVYmqhEoJ3K&#10;dSgbrqUOjM71Iq1Ah5K6HEwEh2GpyIUlLwN5+SZkUkmaCzNQUENnMtCB7rEu5NRZkVqaiqzGfBS0&#10;FMJcQcVSngojz5FVakJxRQ4KCmWgaxaqJKdzprTUJsOYJXFUHSxczyOgno2t1WNwqYrKowxjW3xa&#10;7DYQNITNSTsmdpowddiBsYNWjB21YfSkE7brAXRu1WH4qJ3qpwumTj3SWlLUyOjWOD3jXC56lstR&#10;Nm5CTqMWFc0kX40GY6PV9KPSylQBGwE1tV2HsY1WWAgiSeAcWaD3XpviE2GA0q8NAwUZ6GvOhzvY&#10;j6bOavyko1VKE8sjECAkCA4ZJqDnMhHkTcDlySI9Fdn+VFQfGsJC4isCDgkapwpADDoU8M/eRiVT&#10;QAClU8nIftJHRtSLCipzKXYpTaNRkPEQMok4Cis+wSGAkf4rkg0vlpKFmZfSKc+M2RcWzBIwswTN&#10;jCgSVmrpR5MYDiD2hucgXES5JJqpv6/zXJLUStSO6uVLlSIQiQjEuJSOfhHap9APOkJGzmXg+6m8&#10;tlWlgRA15OQ5BDCSMe+pr4woFFeSlSrGDDuPd3M9qLGqYQsCJD9fy6wHqnWK+0ufGtVTmEX604xz&#10;+yS3Twp0qMDGeV6b1oxRHWFCgEgv4RFRNVRZKo4j8KGaEQD1vtQpyHQTMirnMLc3E9rV/KMXF5iQ&#10;Z9FgPjyCV7czuLn14+27OD5+W8XsZj8G7IU4unBhgZVxa7mPIHFTzQRxQ0tzvUPA7EzhZs+Bm307&#10;7o8ceHXoIHhceP96mXaiG6a8l0gv0cBYoUNpjwUNYxko709G5ZABpZ202Zk/wZKlRSQ8RosUwtaS&#10;DfsrbmwverGz5sf2qptgmaYqsauWpEShvZ8dwnyUD8c56cE7goXYINWNKJl+qpphLFHlzEa74XHW&#10;wu2u5r1UwhkoZSVnxV8ug2e5Gv20RH3+HHT7MtHi4EPZQwsTMKA6QJXlMaBuKgVNAhmfpHdIQW2Q&#10;CtGfCddYAU6G23FR14qjwibs5BRjoYjbazOxMEmoVefCX5qNqfYS9NhZv+fbMeJpogLRoLShBGX5&#10;BchN0qIwWYtSixm52RZkWc2oqa9GeUM5dNlaNXdWFi1keqkOmTVpBLWRMNKjvCIf+bmZqK8uQ0mW&#10;GRbNc+Skp6DQSsWTZUW+JQOZqYSRzLvU4a1Bg52ez1WGDn8Vl6Wos9EOuYrQ5CtBk78UzZEytMxW&#10;on2hBs3zMgxB5lGqo2/Mh6k9GZZuHcqcGWiek3SdeehcLEP5hIVKJhVlzRaU1RrQ2Z2PML9sX4wU&#10;XyiBbaMGjv1ulI/yHCWU3jbaqcAgnN52DA9Xo62uENW1tC+VVCz0kpIjJi0jQw1yNAhovsdWZPlk&#10;i/53qPzvRSAjCaikiKJ5apEyULXkvUxBa1omCvheOtf1BIoMuhQI6dLleomYTDorRTOth08Cv1L5&#10;WZmlBUmgEWKFFSUjE+qLylEgIFiiLHFapVlWfhkgqfalDVKxFKnkBI2a4I3b1RxMsk5YCWRk8KUU&#10;SeeQGHhJW8XrSi/iCIuMhZIm8uBPOoJIr1qc/Lyemt2ACukpwPsEG4nFiCWS2SYdAiGCSVTPU55g&#10;UTb/miaXx8mxomZkHm4b35dgsPQQloGXkzxWFM6oxGoIkAECZJiKZZhwGabCGqHyGRWLpTGq7QIa&#10;CQgP6uQYGYRJVUgVU19gQXVmOuosBqyGhnB55sHFtQuPb2L49HEV3kA93Cw39xFc8L31uR6cro/j&#10;8ciH220CZmNKWaZXu4TMtg23BM4bqpnLTa4fhPDuYReT0z3QWZP5JDfAWKxFDUFT2qlFCUtxcxo0&#10;xmeoqMxWgw43lu3Ypi06XHdhc36K6sVOpTKBtflJNdXJ1ooDi7GEPdpYpr0XmMQHMKfGI/VhbXkE&#10;8zPdBE434rEubu+E31enZihwhyvhCBbBsVgA21IeJpaK0BPJQneEgHHr0eRMQYsvXc3lXiHTMfut&#10;KsF+VzgHjX4zKt2Ejpeq0GFC3FWJ/aF6bJSVYCO/EtvNVQg20wq1WTHRmo9JQmaurxXBsXYUVcs0&#10;wKXwxAbQUluAAv6XW3R5tLEsfCh2G/NQm56JYp0J1WbaIqMRaWnJyKBdypaEXnlJsFifozRPh34C&#10;qKO0CHk6PcqsFgw21KM4zYBikwGVXC+kgyhNs6DSlIXGnCI8M1cakd1gRWFrDopaKNX6ilHVXYCa&#10;/mK0O+rQbKtEPW+uciwfNTZun8pDk7eQX0oFKkZJvg49codMKJeUmFGqGdqlzsUSlI5nUGZRBjea&#10;Ud5sRmOHFUF+8e5wHezxEkxt1sB11I1m0t0gU2jIhF78E6TSF6eX62GkbJbpTa2l/LBmPfQyapoA&#10;kM5x0sFOEkjp9BqCRkeA/NseSQD4yS79r4XHEhAGrY6WRxSRQU3YJkFkPaGSS+nelp6FYgLMRGUj&#10;9kgsmKge6YsjgNFQxUjgt4EVyJNMxcBKL4B46hAXYkVWwWACQY1foqUJia0hbGIvqGYUILhNAPOk&#10;UlhxpSj1wveemqkFMrKU/jECGInXCJCewCSWTE0ex2PnCL0IlYP00xEbJnEZmd5WICMKRqySAMad&#10;nKFgM/mDHnaqEInDOGiLnHwtMx6IZbLzPdWvhq9laXumU72EnTx2ivvYuLTRCtlohSZ5zWHCTSaS&#10;G0oiZAgaUS8TtEsTtF1DvO4IYTSuMfF9KhzapjGtJDY3qE5+Pfx+O7OtaMtl4W/RkabBqrsLF0dO&#10;bOwM4eEhhoebGXgmy7G1MY6zUz9OCZbT3WkcLA3h1fYE7rcncbE6jpvNSTzQMt0TMHfbU3g8oGXa&#10;ceHVfgB3p3OE0wp6+5thyubvanpJy2BGVVsGSqi2M4teIK9IpkKZwN62H3uE0+7aOG3bMDYXxlUc&#10;ZmtlHCsS0KVKWV+QzncEzBKt0PwQlub6qMD7MR/vRizWjvhsB+Iz7ViY7aSS6cbsTCstUhWmPWVw&#10;UMU4wiXoD2VhaK6QQLHSFmWo6YB6ZwsIFJn4MB0NwQxUBsxoiOaqWTtaYvloi7PuzUjnOyumvHnY&#10;dtfjZLAWl51NOGxsxTQVzHCfBS5bOUZbizDUWIGJxkr0VeahrpoP+0YLxuztGKgqRY+Gr38upFIt&#10;5UOkAGMpeejWZKMlJRtt+hxU83c0prxARp4ehVWswwWp6CgwY5KqxVtIMKaaUG8wotxoQnNREfpq&#10;a1CXnY3aTHJEa0KJxowmUyFqdDl4lmR5AV2OBtrMl0ixPIchOwkmmdZC+qeQYlaqDEuJHtZyHYoa&#10;M1Ddk4eyLsqkYZ5gqAil/fkEShEaY5Wom81F10o+pGdwwZAelnqNygIvHZ2q240EDNVKpB2OeBUc&#10;m1Vw0oJ1EDr6YpmH2AJLgRGphbx2XQa0TVlIr8tERol07ZfKrYOBKkaGDqj0mKrrP0HDyi9Z7FRT&#10;szQ/G/43i/TfQCMtRXIegYxq1uYfWyyTjvYol0qmnZAppRoyE2LpYo++Q0Z6E6vBl7xOKoFUz6ez&#10;M9kCNQ8SK2CYlUml1WQlV7l4BRRibwQGBIQEbkV9yCjsp4GUYq0UNNQ5EqARJaNakr5bI2WlBFoE&#10;irQaibLxEAiyr2TUk0CzNJ3HCBnV4Y/XlmN8PPZpettpnlPZHu4noFHWidulU55A5CkmI1CR16p3&#10;MM/7VGSqlad4jtglNaE/rzfB72BcSjIVjWopkmCwDsPSY5jXGCOQhrn/KPcXVSPzco/xKSkWafxn&#10;wkiCwfwt+yitu01p6H2RggH+ntuuXlweOrGyPojzcx9Czjr4x8pxfRSAzDd9fOjG8f40TjbHcLY8&#10;gMu1EaVibnftVDCiYuy423VS1XhwTQDd81z3xzKCOojLi2WMjbfyd/0JaelJKOD/OrcwidI/DbHw&#10;BK5OVrC5LOk0CbnFYWxQoWzQBm0ujFDZjHHbGDYJls3lUaqaIVqkASqaXkKmn0qHymaBVn+2CzPh&#10;VszNdGCR0JEE5jGuu51VcBE0zgDVzEwNOqj8GyXjo82gkk018iHdHspBg0OPVp8edUEDKkLpqI2a&#10;URuW5mwTGmYy0DJnRU8sB153EfZGavB2sAcPHd3YqW/GIGHQ3mvB8GApOsrz0FBC0NRUwN/eAO9I&#10;BxobClGSY4StrAY2TS7sPxVi/CcqnpRCWtos9NDi92nzVEe9Zr0J+bQ6eSWJJF59lfnw1VTCq+eD&#10;6LkWk+kW1KToUMiHtMmgQS2v1VZWjgprNsoysqlkyAhLMUr4cH2WlqdVvSrTZZLzQtoD+jVTPpVE&#10;DtclW3wWK7I1iZ41CbrMFzBkvSCQniPJ8hPhlAxDMY+pTUXWoAllXgtkgv3uhWKUjsiYI4KqKhlF&#10;BExpG324qxEx/lDu+QbYV4vhPG7A8For9FWs8NLWXp4BcxWVSx3tSX0GrI1ZasBasu4lTPwwqYSI&#10;9HVJVpVeSyuTqPxPEFG9eVWw99+Q+e9FpjhRU9AqRaRHCmEiS60uBTkvkvk0zUQJ98sgTNIIJGkK&#10;T5OWKrkebZPsK9aqlpSf5g8hSaWC0rrDJ7qa3I2VL5xMaLBSSpHArWTME3ukwMJKLNZKddJjpZc+&#10;LqoDHitzogOexFtYxGLJkkpF5ZoRUBE0/z1uo47hNaTDnupZTAhIZ0BROtJPRoLHAgjpEzPNii6g&#10;EOvz1KwtyymqGAGJJMQS6Eiw90n5yGuZk1veU0MSeB1p0pb8M6PcZ+S5XgWA7Xqzat6WDnuynKRq&#10;kYx7QwTdKO95hN/BII+VwPCYQaZiSVV5hyUD3wD/sEP8vUb48Bh7rsEg1equhwrmPIIZKgKfpwEj&#10;3blY9LfhZs+PE9qhg2M79k8nsbs5hK3ZHloigmfNgdMNB/YWR3G0YsPFlgfnGx6cUdFc7E7hfIfH&#10;rU4REFPY3w7DaRvC+FAPbGO0Ep5eAsKJrUU/1me9tGIEXGwcq7ERLIVpg0Kj2J2fxlpsFMvRYazH&#10;x7nPOJaiA1wfxPLMIObD/ZgN9iIeoZqZHcRctA8LMwOYj/RhifZkNtgFv7MZAW8LPL4m2Nw16Ju2&#10;osVOi9H3HJntz9BGyAxSrXRRxfQFrWilWmlgaQ5RWQQFQJnomc1Dx0wO+sKFiHlqsd9Zg7v6FpwU&#10;12GttBq2qhzUlmrRUpmFmkzaraxMDFSWoLeItqUwk+qmAf2FpRigWnGnlGD8ZR4GDPkYzCxGlzET&#10;nfydB/l/lC4IQ1lZ6CrJQyMtZHWRCVUZWnRm8P9XmAdXXi6Gc7LQlJOJXIuEElJgTU9FTUERrHQV&#10;VtaVXCqcfFqmPB0hI/kz0vK1MBYZVGzEwNdaVvh0rstEXXqZmoKKJjWfCoHQSc2n2pBljpbQSUaK&#10;lKIkpNT+iPJpSuT1Oko/KpmeNGQ3GmGq0CCv2YTCNsqtkSrE+UN74/Wwr+Vj+rAK9v0OZPVYeQ5J&#10;g2ii8klHZr0BObVp9MpZKGrIgd6UwkouakUUSBpSCBydjvckcRiCReWIEcUhtkliNd/t078Bw3vn&#10;caJg0lkEMsou8YuReItSMoRMeyo9KUFmpl1KF9XD8yprRbiIYkpiJZBR3tV8GjslWKohAL5DJiYV&#10;nZU3SpkoeWZE1cg8SSprHX886T+jYjGEhJ8VWPK/iCJR6Rm4TeyN9K1RI7V/oIoRq0VYBKhIfISO&#10;jMAWwMj+0itYkop75dq0LlFeX4YtyBCEJ8ioFJ0831NMRsVW+P4095VOea4kUSzpCiQCGlE1kv5B&#10;Yi8yeltGadt/lo56afxDZqhtEvCVNBcqm54oE8JWJpGTeZ0kxiLpPW1aynCCcUQAQ0s5wHsZ5LHD&#10;VDsqMKxNJUy4zjJB0Niohlw8j/2FFv20sxvTw3g8i2Nutg+hQBsWo73YXBzCjQxIJFjmN1qwdT6A&#10;1c3E9pN1P9WGB9sLbmwSBvurhNHmDI5Z9jZDKvnU0ZbsY8fKzBTh4MbRxiqONpdxtB2FzKN0sBrE&#10;7kIIO3Msi0Gey4PdZQ/WolPYneN7LFtxAijmxtacj0snlsN2rEYdajnvG0XMO4hYYBhxQinsJmRC&#10;I5gPEDgh2d6PkKsbEW8vvK522Kca0T9agg66gbqBfBS28+HsqYMz3gVXrAWOSD3GZxsxFK3DhHT5&#10;CFZjKlQFf6wJU7FG2GINWA114qyvEUfFJTglYA6qahGrKkR7phZ11lRUUoU059JiD7ZitL0CZXQJ&#10;/r5uzJS0wvFjLlw/FmAqrRDDeSWosdCuWYzoY30ao8oMWHMxW11B5VKK0ep8VGfrkGP4Ce1VtHOV&#10;VDDFaagvIwDri5BlIVAyjCpFSmlmNgpof1P1ycjLpT0rykeumZBJpj1KL05FMpVKUhatUrkJaeWs&#10;lKW0JGUESRkrGEsKpaWG4NEWsdIW6NXUFdk1FpjLKJcqUmBpTUaNNxd9y/Vo9hWjoFtSM1ANFGiR&#10;32ZFUZcBTb0FfELZ4Yl3Yny9DKN7pbAdNKF2qhgGmdGuwghLrQHWOh5DQJU1FSCnNJOKI1lVdNVM&#10;LYqCTz+DzsIPYyFkMqguZJ3AoeeXZFNqBDX9ouqQR+BIMqtUUSFKibCIOpHgcXp6Is0moZL9UoPW&#10;dEk3yC+M+2TIZPNyrJyL6zLUQEOFY9DoUM7KNMZrh1j5pIev92c9gj/Q0wtEuK4UiFgh2huBjYAm&#10;KEqDlTOmICT7EQYEhSgVNXMk7ZM0aUufl6fhCHKM/3mil68MjJSOeTKgUjLjSaJxH99Tk77x+qJo&#10;Atxf9kmMxiZICBAV6OU9iE1SwV8ZXkDYuLi/mjub9yRjnFRvYELTLvDh0sXPJseJ2lGWSkDEdTV5&#10;HI+ReZ1UzmACRuzS09xOSsnwHKME3Dgt3TCvOcT1Ie7bnyzBXoMaaDlC6yQd8ew8j5vH2qhk+vnd&#10;brhHCAaqkBOCY2cSTlcNjqhELjZ9WFscwe7FOHZuBzGz3IzbywX85fNb/PnxHf54/4g/37/FXz68&#10;x7fXr/H1/jU+v77Ht4dX+PXtK3y6OcUvDzf4eHOJL3e3+Hh1gQ+XR3hzsoU3Rzt4f3KIh/1dvDs9&#10;xJvjXTwebvP1AT5dnOF2ewP3+zu43N7EFcvF5hoOF+dxsrKM9xfn+PXNK7y/PsPl/iY258JUOD6s&#10;zvgw57NjY9aHFYJtcy5ApRTABmG2Eue2+AztVBxrBN7qJsvGEhaXo9hcn8X6MkG2EcbGdoR2y4M4&#10;4TVPaM14BuGVTIAxF9a9VGnTNmzWV2KrsgB3XU0462xGnHAYz8/FSAltUG0BekoyUJ2fCttgJ449&#10;UQT1VQg+K4HrWR4m0vPQlGmFSfsz6q3pcFiyEGa9mjNkIm7Ohs2cgXpDMorTXqA4y4B6yYFMEWKh&#10;CCmvykYFzy+d+ix8OOTyQZ7JulKSlw2TUYvsHKqf2nLWLS2eFXUWo2qgAtX95ShozUJaJaVPMyt6&#10;iwHG+mSYm7QwN+tgbufJqEYyGmin6vXIJjjyWjORVvISGZXPkd+rRUM4HwMbjah3k85cz+J+BkIp&#10;qzkdRVyv7cxEwD+G0OoERjYo3XYImaN62NapZuqNSC/hNeoMyG0jFXvyUFxfCFMmwZGqISDEvkjv&#10;WylUIroMKhgjKz+hImOQxA5pqUoIGR0BI2OOBEg6KqBUFrFXahyTbPuuciRHjEBIOt5l8ynbZEyk&#10;FCzU6mCh30wWOAnAaJF0aVRTtE3pKQbkE2ZdhFuEFTXGyuxLlniLBHypQBQkaG+4LnEZURZRvi+j&#10;qqVEWdkSM0xKT14D4SD2ik8ZaSliRRabJWAJUCkEknQEip5g4dOFlVHiPRKTEYUU4D5+bg9yP9k/&#10;SEhI4isPz+vmNV28vuOnRMc66Rvjom1T/WAIIRfB8S+w8FxOQkB6BUtu4CmW6RQeI/AhIJ4GVqrA&#10;MJfS4jTF/cd4P+MptDq0TE+QkRiNqBsZ5ySzIajUnjzfCD+/jFGSYQRq3id6+hEeI+kkZFCmzBXl&#10;4PHSb2ZushNXFwGcHNtUa4wn2ICznWmcrwdxfTaPqzdRHD6MYed8BEd7M7g/PcP72xv8+e49Pl/d&#10;4Y/X7/G3t1/xl8cvLJ/V+n9+/Ir/+vwV/0EA/XZ/h78+vsF/vvuM325f45fLG/x6dYvPZxe4WdvE&#10;9doabtcJle09PO4d4nZrB1eybXsLR8srWA9FsBEM42h+CRerW3g8OsMvb97jy8NbfLp7TRDt4Hp3&#10;D28vr3F/coK3Z2d4OD7G11ev8OHqGo/nF7ja3cfpzgFuTi9wun+Ay6NDXBBw57tbtIU7uNvZpgVc&#10;xcnqirr25fIizlcWsTcfx1F8Bedzu7hc4PHLW5jr78bOUAfO+pux2VCDi+Fh+EtKMVGYg7HyLLQL&#10;HLKM6KXSCdcP0/5W8X9aiZixAaPmAhWsLaTiqbdaYDflIpKWhwhVeiAtGxO5+egpL0J1nhkVBWYU&#10;ZaehqCgDGVYyIi8NeUWZyDAbUJBjgVGjQQZtb2F2Jupqy2CkvTJmpqp5s55tPCxg8SaI+OU0XJsd&#10;aJy2oHxcrxLkNLuy0aRKDkuumre63kF/58xDd6gWpQO5SCn4AdaGJFh7fkbdDH3cSjWKxzKQ35mC&#10;/CZWfioZa50kodKjuIm+XpLqrIxhbL1eJcTq3SiG46gdHb5qAi6Z59KiuMus5kvKIYVT05MIhJcE&#10;ggZ6WhWDtCjxdYpOg2R9ClJIWpnyRCCgZ5GWpySqlCQCJYl26CVlY1K6jtaIyowWSXrwitIRyCjA&#10;EFyiZHL5BTWl8sskkQsIGWuKJK/ivjruS1JrUxPnNiRTOrISdem/qxNW2hDpH0+2EDqJQK1qWRJo&#10;KGXDQriEWYlkFgM1J9MLqhNJw8nKr4K7YosIBs8zKiJWYontBLhPkBU4QqAJYHxUIMpeEULyWoGF&#10;+8wQDnKMwClK5SDxGg8VlOtHUS2iZhLxFtUsLYD5DhdRMA6C4F9jnFimf9DByc8k76vewbIftwtw&#10;ZH2SlkzZKMkNTJiMExRSJmh97NoMlY9GUnuOEXyT3Ec67Emx6a0YozoaFBDxuxolaGV4gkyja+fn&#10;E7jZWaRj3qK9GzdXAczRFvR1mTA304X73QDOF93YXbLh7NqJm88uvPt1Fns7QazORrA8E8LW/Cx2&#10;Z2dZ+RdwvbGlytX6NhXJCY+nOjk8xecLwuj1W/z+6g2+3rzGX96+w9/evCWU3uLvhNTf330glF7j&#10;9/t7fL2+w2see7Ozy+UhPt/cEBjnuFjfxOXaBl7znGfL61hwehGZlk6AB/jjzTt8vLyk2tnG4coK&#10;7VYEi14vztbXsDs/j+PVVTycnuINz3O2T2jtr+H+5hhnBxvYXYnhaG0OewtRPIiqujzB6fY6Xh3s&#10;43JjA3eH+7g7pqraOcXDziXe7F3h7eEFP9cJrhaXsNrbi/X+PpxQ3QQaa+CoLkFnVhq6s8zoLy9D&#10;YNyOA+8ibLpq/g9K+b8ow5A+F60ZuSgzZqDFkgNbVgntbjbG9dkYoY1qKchHeXE2SkuyUF6ejZKy&#10;TGQWpCGzkA9zcxLy6TLMBElWJl1D0nNksE7KAOKKCtqofBOMuRrk11rwzLbWiqH5CgzMFWJyoxwT&#10;6xXoni1Ek9eKzkAemp1WNNgInKnvy+lMwoe+zJaJnDYjTFV6ZDYTJH3P0TCXjda5UhQNm5HXloRy&#10;wiKtWMd9KKc69ChoTEPvUA1C9NKTy40Y2KpAu4yN4nVtO52oGM2BrvwH5LeaUFhPb2dOoSpJQlqa&#10;DukSf5FxRYSAGlIgCkYUDQGhp1LRp0qaByoewkUUTBJVR4pJQGMgdGh3jISKKJ40Lr/3p0n0tUnY&#10;qByNXk1mVkkAFREu2TqeR2I3CkgyuDIBGT0hY32hQ6fBxEpNNUOQ+PiEjrDyisIQ+yJ2SeX6ZeWX&#10;eIyfFc9H1RHiU1yUzBNkVLzmRYZSQTImyUvLFWIllmPUkAFWSjlGgssCGDVgUi2lJYpw47VjMqxB&#10;QUauJcDie9xHpm1x/0TbRIipsUlikSSYS2i4xRaJtSGoHDyPqJiAxgIvIaeUDj+LQOUpP7AkIp8g&#10;2MYJGUlGLmkgRhQkuCQIVWyGgJH9JgUqAiTuN8qlqBmbNJfyPMOyTviI0ul/oVVDFOyElNyPR2sm&#10;ZLRYme7F2ZET8Ug9lmOdON1w4nE9gOt5F4Lj1Vhf68L1Gwc+/raMV7cbWJrxIx704HBtGaes2Ocs&#10;p4uLWPf7sROO4mB2DudLa1hxB3G5sk3l8oj3Z7esyJd4d3GFu/19fLq6wp8ExOfrW/zy6h6/Pzzi&#10;26tHWiyxWVQgBIyyXzd3+Mb1j6eXOJmnqvGFcbOxS2hcqP2/3d4TUo94d3KKfULlamsLZ1Qi8y7e&#10;+8QkQpOTXNqwHo4h5rFjcyGAeNgBr1M67XngdvSy9GOFwNncWcbaKsFEdXN1coTbuytcnB1hb3EO&#10;q45p7Ljd2AnQfgWCWPOFcOCP4CI2g4vZEIK0Tu6mavTSutTyvzxnc1BlPeA0tonx1Gpa7SpEk2r5&#10;MCnBpK4EfSm5GNUXwpFWAruuAP2GPFQarTCzbqToXyItU4/8ihw09NTBXExln6tFag7rQaEROUUW&#10;5FLllBRlISNNi+Tkn2C0UD11VqKqIx9ZNTo8G1krwcBSPsY2yjC6VobBxQoMLtSywptQ1puKEsKh&#10;mBCp6jChvCOV4EilvdKjtNuAip5ctE/UonmyFDWET8t8LrqWylEynIn8thTUD2YhuyEDySU/I7vD&#10;iIJmI9r6ihBbHsb0YguGJPMe1UzPdhX6Vmtg3+1FnbMUxloZdJUErTkZSaJUWMlTtAYkS7wlzUxQ&#10;WKguTNBrTSpBeCqXas5qXTphJBCR+A3hQaCowC+BkSZwEsjwfQGHGt+kYjaibsQu6RRkqvheKY/J&#10;4/6JfaRHsV4pJS3Bpdemwkwb08LtEVaM2RQzPKxkqkWJFVcSTj3NwSQlxMrnk4RUP2oIBkJEoCGQ&#10;YYVVwxAIAgGM/3v6TrFbkiRc1InAxksY+QQoBFKAwBDISPO1qBlprZKYUEIxST+bdNV8Hk6ywP/S&#10;olqX1JABnsfNyu7iOSXwq9QI79VGyEyxSHxGZkYQNeWmHRMoCWQEKJIxT/rDSJHA8BRhISkhZGS2&#10;StVJyKh4DD+jgGiawBLIjPHzyWhuSYY1ymuM8HgpQ/zsE4TTmJaFSkbmh5LAspPXH0zWYHW6G8f7&#10;dizONtEm2WlXAni7FMLDvB9bgS5sLLbh+HSUlS6KrRU/K2oM6/EYFcAibrZ2sRuN4SAep/KR+bFX&#10;cLG0gt3QDM4W17EfW8KGbxbbM0u43T/Fh8tb2ph7/PXDRwWZh6NTqo5NgucYH64lnvMBv739iI+0&#10;QV/uH/Du/Bofzq7xy9Ur/E4l9P7gjIriWFmm1wdUPZs7hNwabniO/Vgc6wTAu+NT/MfbD/h4cUml&#10;NYclbxCz0x7MTk1ga8aL8LQMQZjCxloEY+PtcEz3w+EaxtB4F9zuCextruD++hwnp4c4PVjB4ZwT&#10;5yE7rgOTuAxO4Sriwfv1ZZxRxe0RtqezPqw5R7FqH8NRwI/Y4Cj2ZhewTXt3trCJg+EA7D8W0s6X&#10;879TAd8PRQROOTw/FVCp0iIl5aIlyYqslxQPRjOtkQkvDNLNxYCi5hKUtpQhLS8VuVXZMBeZVLeT&#10;TJa8IjPMZi1MVtqmXPKhKRdZ1alILX4ukCnA6HoJuuKF6JwpQbOvAC3efAyEqhDfnsTitgNzKzYs&#10;b7gwv2ojIEYRWxtCbJ1fzqYNc5t2zGwNY2S+Eq0xK9pi+SgbykRppwHVPSRdUwaSSl/A2p7B10bU&#10;tPHJG+lEYK4dowtl6N+mZdqtQg8h17cuica7MbjUqToAZtakw1RK9ZKnp+1Jwo/an/CTPgnPKcle&#10;0iolabXQpNDysJLrWTSU6TqN9NaVYQESh5EhAumUcUZ6RmlFkmCudMqjSpHALiGSaAInZCjVxS5V&#10;US2V8P18Hidw0gmcBFq0ZAIZGdJgTqG1ImwkSZQAxcsKE+brAJ/QXqqcCMEiIAm+oP1hZRbrIwBS&#10;cRa+DnFfpXpE7dDSSL8YNYpaxXP4mpVdVInYKTULgQCMrxPzZfM9afZmBRawPQWQVcY8FhnFLZ0E&#10;pRfvFJVRYjiBBHepZnjdKbE8hJaD61KmuU3lnuF+amgBz6lmO+A2mfFAlgouLK7v1km2T1GRyFgm&#10;mcJUXtt4TtUyRWDI+xO8TgJKRgUg2VdiN6P8Dsb5W0jLkgr8Eroq9kPIDL3UYmGiBccHk1iKN2F7&#10;aZCWx4/Pq3N4nA3iPMaKs9SLndV+rC9MwDXUicudHXy8uceyP4pTqUQziypecra8RAWzjMvlVezP&#10;zOJ+5wDvjmh3VncIhAv8cv+B5S1+o336SgXyhef47f6d2vbrw3v88vARn27f4v31a9zSprymenl/&#10;cUsl84BPJwTNxR1+v+Jxp9d4c3BK+3SEzwTQHzzPP99/IohusBWK4G57F//5/iP+TtD818ev+EIb&#10;th6e4T3FER4exdHiAjYiBI/LDltPO4JjA9gMueAd4GdbmMV5mFbQ4cAVbeDlQhBX4UmcTfXhcLgN&#10;l64h3AYncReZwruVMD5uzuJuMYhXK7P4sL+DG37+49gC9mLziFFNLbi9OPLPYq19graplFAp4H+n&#10;BLMvaKeeF9HaZqFHl41mcz6KzNmwmDKQRjeQnkFHYHgJQzYfwM1lBEwu9Jk6GPP4sLamwJRvgJng&#10;yaayySzWw1iUjLTCl6y7WqSXyLCCkBndBEOjJ5cqIgfNbpLMY8FAoAhbx26cXs7gYC+Aw/0Q9va8&#10;2N5zYZVwWd2eInRGEY53YXa9G8MzBeiOZ6IjSh/Xb0Vpux7VvenIaTHiBSGT1pSOgo5MVDTzj+eo&#10;weLqANxrDRjcKkcP1Uz3ej7aV/LQuVaJ0b0OTGx2wLHWA9tyL4YirWiZqKaqykNmHeVaiQYvrM/x&#10;MuMlUtIlLqOhctFS7aQgWcttLMmaJKQQOAnIZMDIp650ppPA77+GH3xvfZKR2WKXmqmQKgiPEr4u&#10;kNaq75CR9zVUVJLGU8AjAa4mKh4vn9ABqg4PK02QlcX3UsfKqk3EYLguqkUBRsAiNonFT/BEWSnF&#10;akmzdlSGGsjE/RLHEYhQ0agew9IMTWWjplxRiobnF6UiUCKApBOgylfD970CIp4rrLGqKWxV4Jfr&#10;0iokVkTmYZJR2CrlA4/zSKUmEAQ20l9Gcs7I/E4OUTmynWCwyWu+J5VfdeDjcS5CUFqbVEJyAmfs&#10;J23CGglgWFTchkuV/EqAw30kiCzTr8hYp0lRPPxuRpNk9LVBQUZatNS5CevBFylYmmzD6ZEdKwst&#10;2FsdISy8+LAYx4fZGT7BR2h/ehB11GG6vw6RsRHMO31UIV/xy90nLLtiVDsL2J9dxBlt02YwgCUn&#10;n/x8fbywhIu1Tfz+8A7/529/xz+//RV///gLvtFGfLl+xePf4PfXH/Dn20/47VEA84Zq5lGVd1Qu&#10;n24f8BuVzZ+PH/Dt4hW+nd/i0/El3u6d4Cvh8x885i+3j/gbzyfl2/kV/v74Fv8gYL7Qlr07PscD&#10;1Y4Ei0+W1hGf9OF0bh0bnig2nLSDs0u4myFI3AG8D4Xw29w8/rGwgr8FqMJae3HU3o8HzzTe+Bw4&#10;G+rDxfgA3se9eLvgxWOc9jE+jofoBE78E3hNKH85OuD9HeNujdfj97EZiSDunsYK1c0G7dW63Y+B&#10;tGL+FnmY+jEH48+z0ZeWjzpTlpoWxWgyqnxNOlogI5fp/O8na5/DmJOG3PIcaGQGCXOS6spiKkqj&#10;jZIZJvRILyBcSp5Dn/cD0ot00BE+z1rd+Wj15KNe7I4nG53+HHR5s9E6SRsw00JvOIWtdZsadbqt&#10;JqwawxKfMCtLI1iI9mMuyh99sR3D0QIMzBMSoWJU9ppQ0JiEws4UlFLVvCxLgaHKgOLOHBQ1pqNn&#10;KB9r26MILHXBttiM4ZVqDFBNSS6b1rVcdG8Wo2etEP1rRehfLcbkbiOit+OYubbDfTAA134/JpZa&#10;qZ4a0UPFVTOej+apSgyFu9Fmr0V+oxmpBfSHVD9J2iRokiWJuMyxJE3RYo+ojgga6dyn8sSIXdLq&#10;0KDPQDltmSiZIqVYeBwrg0y2r03XcH+BDI+j3K+hglKQYPHQxkkC8GCygSqDYHlO0FDVyNzYEqAV&#10;myTBWykq5wwrnAoICxi+F1Ev/xo2QJCIdZKiElIROAIZGfT41GlPio8QCxMQErsJEwyRFEKG+7p5&#10;vPR/kdHUqrcvYSHN2TLMQDr2SSoK6Ucjdkp6+MrcTolxS5Ih7zsQeK9OntNHO/g0k6VbzkWgCZwS&#10;ya9E5XBfKhU5TgWIxWrxnAIpmRp3mvBwvjRzP8m4p8fYcx1GqHJG+V1NUs1IGgl3kuSfNaHvRRIW&#10;pjqwvzOMmXAl9rbGcLbmw6fFObyPBnAZGMPNAv+L3kFE+aRftdkwP2TDij2Mvzz8goeTe8RdEeyz&#10;8h4vbRAsizhZXlRNz7tLc5h1u2iVaGPCs7jZPsQvhMLdziFeExTXG3s45TG7UVqq0CJWA3NY8ccR&#10;GJfm823cHRzhtQRajy7xjsvH7SMcRedxubhGWCxRMcxhw+1HfGQSqw43lqfdWHF5sO4hTAi4DX8E&#10;K54gtsNzWPfHMG/3YJf3ERkexzvavPWhMay1dGO/qQMnldXYsebiwpqPm8x83BaV4aSkGOdN1bjp&#10;bMJ+eSnOamuxVVmB7eZavPWM4r9oHf+xHsP/vDjA5+Nd7BDK11R5j7u0WZEYTqIR7ERC8IyNYpHq&#10;aIUgi03Yse8OYbq0HrM9Q3B19yBL5oznQ1on0wrxP6/P4H+eS53mBTLSdMjLsyIzhzYqmw/v/DRY&#10;S8xqIr6MsgwqlwxYy0zILBHgED7FOqSWpOBZGwHT7MxGo9OCzmAOWt0WtLsy0SapG+yFWNmewO6u&#10;U82Et70mA8VGsbYyqvJnrMZHsBgfQHS5EwPRHAwTCO2hQhS161BQn4Ty3lRUj+XAWJcOXZEGha1W&#10;FLWloqHbqmbNC8/Tf8aaMDBbjLEt2qXtPHRs5qB3uwC9GznoWORTcLcY08d1GN2qgm2nAa7jTvjO&#10;exG56cP8m1GEbvsxtFaLamcW+mbrMbbYiv6ZevSHm9HhqEdxYx70pkQnOhlKkEhcJUHfRODXQNsk&#10;KiiLQGkgiMqpZEq/x2WyqFjSCZOX0jqVpkGaTv8vyNQqyBgTkOHrkFimFOnrIgpDp6zSU6tSVEPl&#10;wcoosz5KRz2/xFmkdYnHSk5gyZwn6TMTLU0SY+FSOuBR2ahpV34mIPhaTe4mUJBryvACnntGm8Fr&#10;SvxGgCRxGYKB5/A8gYP7SpHXPrFRShElXqt4DbfLezJZv/StESCJzVHxFd6vn5CReM6T5ZI0nspu&#10;ETbSWW+K92AjTMT2SGuViuVI4T0JZOyE6RTPL5CZ4HciE/9PcD+xTHZDhhpwOUUl503m/+1lCsJj&#10;DTg5mcTt3RTub/zYm7fhy8ocvs5F8Spkw+XMBB43Zvi0XsLy5ATmWDmjQ3YEx5347d1XfLp5gwVX&#10;GHvxFZwtrdJubWJ/YR6nm+s4XFnGajiMuNODiM2B+WkPjudXaKvW8f7wDK82CZr5DVqZVWwTNEvO&#10;MNYDMcQdLoTGJxGzuxUc1pwh2joXzmaXcUhobAejtGXrOKViOJml/SFs5u0OVuJJLDqcmGVljo5N&#10;IDJqJ2xmuN1FEM7heHmB117AcSiAC1qZg64BrJfX47isHic55bjLLMF1ehYuzFZ8a2vCrz1t+NrS&#10;hI/lVXhXWIETcy6WDUYsWszYyM/Gfk019nt6sE17tR4MIszPuEXALNjsOFuIY8nrxGo0imWqmtCU&#10;ZPaLYdnrxtXqKs631uD32JGdl8G6QqCYCY4sE52CBslptD8ZVPu5FmRY0pBhTUd+STashSYVl5E8&#10;QBYpBIy1xIQc6blfRNtEx5FeqcWzxmkzlUwmmpwZCjAtLq47rWh3ZKF7Kg8LVBx7Rx5sbfLGRclQ&#10;0WyyLMWGVUKeecIisNSCrpCFqqMQTf5c5DUlo6SJ9mM0G9WDVuS2mKGxvkBuHStwtwGlbfzje3ux&#10;tDiFyFw3xuOlGFkqwPBWEUYOK9C5mov2JQuG1rMJlkIMrOSiKWxCqzSRzxeiez4fvUv0j8t8/7AG&#10;fWulKJjUoHQqHRVOI2r9ZjSHcjEwV4OplX40jlRCY3mhOtMlWqUSkEkkC5eexFpkp2jQSFullAxB&#10;U06Y5HKZToXykpJR0n3KjAWpAhlCpY7bpSNd5CdaElYmURIhURSsjFEuJSYjrUpBPtHFGsngSWVv&#10;uFTBWlE0ElNRcRmJz4iKMarBjf9KeEXQhJ9n0EaJXaK1IZik9cfL86iYDFVShJU7wuvHeM0YrYnY&#10;K8mcJyCR+MxTPxfpUez9rl6UPRF7xO1iqUTJSAxHTdhP0EjsRUZeS25gAcy0AEeBhVChCpF0nl5N&#10;IkewQ2BBoDgkNsN7mKR6kyKtRgkrJUXiOCa1buc+di2tVoqeoBFrRfXEzyr9ebqfv4SnvwJvP83g&#10;zXuqgMUO2iVagaUofolH8SbixOH0AG5mfbhbnMfV/BwWBDQOO+wDffBS2fy///gn7naPqEKoaGKs&#10;9POrtCibhM4cjpYTkNlfpKWaW8B2dJYWy4t5mxN7wRje7xzhcesYH/Yu8Z7lPL6Bc0Jn1UXbRVUy&#10;O+nA7PgUIRPA+nQQG1RN21Q7c1NerHpDOKeqedw5wKvtXTzs7+N2cxOnsXnsBCNULTOEjQNL0z44&#10;uwYRm5aewg6qJh+2fR48zC/iY2yBqiSC3/3z+DLiwUVpMy7zq3BTXInLkjIcZWfhVV4R3pgL8Fqf&#10;i29FTXhf2YL93FJsZBdiltCxp2dinPuvunl/oTiCE1NK1cTs41ggZNbicdgHh3C2RfhuzCMedsHp&#10;GEJBVTY0mRposw0qaVVWZgYM6fzfEzKGrFSkUrnozKLo6UqobtKsBmQXW5DFYuBxMuNndplZ5ZnJ&#10;KktHWl4SjKVUM9W0S/UOEzr82WgmXFpcGWj3UsXQNrUJZKZz4acV2jlxq7lj1tft2N1yqzEga5St&#10;y3OjWKB18i41YnAhH33rhajzZKGgRYvKFiN67QnrVNppVQnBc2iZSvvSkNesx9BEM/9ELszNDMId&#10;a8RkvAL9c0VUJZWEVRk65nMwulFIdVSAwVXCZ7OSYClD+0weumZy0Rkxo8FjQFcsF43+TOQNpyBn&#10;0IAKtwlVQT3qIuloDJnRGS7BYLAFGaUGpGhl5HbCLqnMeOp1IvCbk6xB03e7VEwFU65NQz4rgYkl&#10;mV90CuVjGqGT6FlsQA0rV0gST/0osYpEK5KflUiakme1FqoLUSW0SKzoEsRV82SzIkkWPJXYijCQ&#10;wK4K9BJUCatEhUGlIXCRjny+Z4QQ95XBkRLcleEHXoETzx3VED7SWkWYRagQYlQIMrxBYkRyD2ok&#10;Ns8rHehEpahR2by+Gl4g4BAFIdaHYBHV46eVkvQQom6kJ7AMO1AKRmyTwIbXfFIyYp0kjiPxGxfh&#10;Ms191ayUBIiN92FT0BGoEDpSBGgpFqVmpEexTcYxpegwTBsrTd3TyVbY+D11/fQCobF63H0MY2Gt&#10;ATP+KlwsT+HdXACv3Q68ck3gzmfDTdCLV3NxBZqz+RlEp0bgtw9jeriPViiE//zwERfrW1j1zeBw&#10;do1KI47j+BL2Zudxwqf2/sICXu3sqTjNEbddzC9jh5DYdlNRxFdxQKt0t7CNdxsneL22j89HF9gL&#10;x3AoQdTgLOYJi11fDNveGHaDCzigoln1hVUz+ZongN2ZGF7t7hIyW7hZXsPD9j4VEq9PVbHhpwqi&#10;lYpS5fiGhrDio8Wi6hG1s+r04ZLK6pKW7nfauf9j/wL/3+EtPrtiuOi2492EE2/7R/DY0IsbAmYv&#10;i4qmz4H/Z+sU32bm8ClEOC1s4SxCi7i6x2vNEjALiHucmHPSZhLU7vEJrPMzz3m86G2tQ1N9KQzm&#10;l0jJTUFqaTo0OTqkW/i/N/KBSgWfnpUGYz6Bk8v3MvVI5bpMTaTP0EJrSkZOSSayCjK4TrWTpUEu&#10;bZOoGIvMk1akpV3Si5KxEi6ZaKFd6vBlKTXT7LKiyUFFY5PJsGqwd+HDJi3T5qYTO5suNe3D9rpT&#10;JUyeWx2EY74Og0tUGCv5qOWxxa20SY2Uwh5+iOEsVPXxRsp4s7xofkcG8lv06BgowHJ8EiuUv5LU&#10;xx1pxIC/FO3+QvTMlmJwuQwTW5UYpkoZIHQGVgmZBb6eK0XfDNXN99Li5v178pA/QGvTloKC8TSC&#10;JpVqJpWqKg3tvjyetxE51RYkpSRTtUi/mP8VMqJmJNWDQEYCv2UsNbROpVojrISOhkpG5mdKo4LR&#10;64z0rHpUEzRhSUz1o/SyJXBYpKlZ0mVK87PEaxRECI4n2xNJshAMtDLPpJ+MWJxEHmDfD3KuhAJR&#10;UBKwEDQ+7qcSVXG76iPD4mcl9bHiSz8Zie9EWXElYVWElT/wo47n0v0LMipfsEDjexG18jSOSQ0x&#10;4LpYJTVI8jtoRLWIFZqiCpumInG8lNYog7JLasyTLFlE0Uz+oE3EfHgfMghTYjICGbFOEvAVyKjc&#10;M4TxFCGjJv8nmCaTqYjS0jGq0anWpileV2IzXT8SMqP1ePv7Il69c+HDrR/Xi3Z8JGR+pV169E7h&#10;aKQPr2kF3swRDtEg7tcWcLIQhXesF2GBzciAasL+v/74A6fru1il0rhZ3cdBaAF36/vYpKI4WV7B&#10;Bs+xNzNLpbOIfW67JGhOWFEPwnECZAbLYy6sTnqx44lSrURpexLW6vPJFR43D3EcWcLt8g6OY8vY&#10;jS5iMziHuM2FmTGxREFEJyexzIq8Raisefy42dzGh+NTKrNVwi6Og5l5bPl43mk/FqmUFjwhhBxu&#10;+KYcCExPIGiboDoK4iiyjG97t3i3fI7P68f46+4p/rlzjv+5eYa/rRzhHwd3+O3gCldzS/iwvoff&#10;Tu7wl9v3+HByi3OC8nxlE7PTU7ilHVoN+jDQ2o7exlZUZOYiPTkJuuQfkZlPcMhYxUJanALWDWOK&#10;6puWYaFqJ3AMmZINj6DJ4QOWkDFQxaSa9UhOTVKKpqSyEMVV+bRVz5FRYFCQSS/QEjRGGPIJmdpJ&#10;C8GShzZXFjrchM10Bq2TJQGZSRPGg5XYOnXRMvmwu+3F3oYHm+vT2Fh3YG19Ektbo4RMPXrieehe&#10;LkCF3YiiZgMqa1m55nrQ5yylkqH1qDFCk6tBZlMOiloNaOzUqJn0NudcWAr1IhhswpivAl3uYsKj&#10;Avb1WoyvV2BkowID65XonC9GtygdQqbDZ0VvNI+vi9Dqs6DNn4eSCdK0g5ZswIhqqrCqacJmXIN2&#10;Zz6GPe2UdlYkJ8vUtv+GjDRhS5O2DFnIT9Gi2WBWkCmneqlV8Rkjcriuxi3RUj1BRkBVmUIAvLBi&#10;9idaE1YmFQ8hQJ5y80p8RSaAUzEVAkPy+0a5LmpGQJJI2Skqhq9phcRmCZxk8KRMFpeAh8DpO6gE&#10;AgSMTGcrrVoyXkpdQ9QU94nyeMmMp3r+imqizUqMYaIaYVFpHFikz4wEhF28ttgnsUrqfRZRL/8K&#10;6vI6TiqOaSo26ZGr4jAsApgnRaPyA/OzOX6U2I+0TiViMjIVrrQWyaRxAphJQlLUjIziVs3a/E7t&#10;qQaManWw0TpN8X4FRkMvNQj0V+PV1xl8+n0Gv7yO4PWyEx9iXrwLO3HnHsXxSC/eBPx4iM5QzYRx&#10;PuunSohiLeiEe6iLlXsIrr5u3B3s4f/+j3/ySb5KhTCD91sX2A8s4GZlB+dUF9LidMDKfrOxqfrS&#10;nNA+Xa2sUvFIU/Ea9rwzWBp1YmnCQyU0g6uNXXw4v8Uv1w/44/oNPh5c4C3Vxs3SOhWK2DLaj/AC&#10;rReVvqgVJ491e+CjNfEPDVOhjWGJ0JFWnt3ZGK89z/teoUKaJagWMUfLthGMwjM0goiToLFNIupw&#10;wjdC2ND6SbD4ILSEV4t7hMkRvmwe49f9S/z98i2uCZPj6AI2HQHEh2j9Qos4X9rB2dwG1dc89mei&#10;KiazHvDhbGMb894w72EJ8/wO7WPDyCdAUszPoaeaSc/RUsnoYKByTzVRjRAyehP/+7RQAhcZJmAg&#10;YHTcJksJDKdZKSpaalDVUgV9lsyVRdAU8zgqG32WAc+qxsxqUvx2dzZaHBlUNGY0uQQyRrRMGtFp&#10;z0Z8cxC7Rx4FloMdLzY26C2XZPKqUcTW+zA5X4U+iZUsFKJ0RI/c2hSUVqVhZmEI47465DYlo6A5&#10;HdoCHTIbclHano7qtufwepuwOuvAQrAb0Ugrht0l6A9TwazVY2y1CsPLMtVKMfqXK9AaIgh92Rid&#10;LcPwbAEGFqU1i+CJ5KHZa0SFTY+s3mTVEbCgUwZ5PkO7vQCueAcVVTeKy0naFBmWQArr0xRgUggL&#10;Sd+gI0Dyk3UKMuVUKGUpVCp82pYRJHlcV2OXqHZkbJSGgNJotSjnPn5Jr/mzORGbkRgKK3XC3iRe&#10;S5O06gfDZfAHwkcFXSWWwtes5D5aJwUYOY7qRPWrebJArNgztB9RVlgFJVZogYuoGAkiq4GRrMTS&#10;QU+smYBJjWliRVd5abguo7Wl/8vTAMen1A2iXiQ1p4tFbJQaTMllIvE44SMtPrRBygppuJ1gEHUj&#10;45ZkzJMsZRiCAGqKn8vxk8R3RNFwne87CCgZj/Qvu8TzT/KaMreTUjw87wQV4igt0xS/c7vGokDU&#10;9cNLhIbqcfk6jNtbDy5WR3ERHMOnaAD3HjvLJG7s4zinSrijWrijkrmLhXEVn8HN+iLWgy54e9th&#10;a2uGf5z77R7i/fkrvOZT/yCwjNerhwTIFu4293nuNWyGIjhf4zLMih+ntaDN2Y3GseTw4dvpjbJO&#10;Hw/O8Y/3n/Hnw3t8vX2H3169w9uDMyqaS9WM/YGvj2jJVql4bmhRzufXsR+dw26ICohlPRBWAebo&#10;xBQiEzbEaI38w6NUX1RThNHFwioOI7MEAhUVlwLAZV8Qix6f2v+Ils7dN6A6GS7ZPVgYdyM2aMMB&#10;rdDFzAru5rdwEV7F/fwubmIEZngZV7MbOI2K7ZvHQZBw4j2c8nMdRWgvFzcJu4hqRvdOTSMc8KKx&#10;uYoKRYO0fAO0Vg0BooOW6l1nFOAIaAiTdA2M1jSYsqnkTRoFGyOLLJP0L6lqktHa34bm3iaCRQtT&#10;YbpKQP7SmIxnNRMCFNok2pxWFfw1o8VrRrObwKGaqR9JQ5QgOboMqrl9tyUALE3a61NYWhxGfKsf&#10;jo1ajFB1dMaLUD6SihLapaJyevdAF9wzHSiRSfQ7KbvKNDCUpKK4zYiqdg36+mmZ5qYwE+uF01+H&#10;EX8J4VKD7iXChvZogMv2aC46wiXo9hRjaqYBwZU2TC5Q8Szko2OmFN3RInSFTGh0aFDQnoTMuhQU&#10;NZrQNVCN2YVJxJbH4QqPIDvfiiTKw1T+udNlIKVAhsBRfWc0PJZAaUm1qtYlAU0t12u4T4FORmJT&#10;/ag+NZLLRlqjUlDJY/1JtEs/mSEzQEo6TIFIkE91Nc81K40kmUpMji9BXAJHlqxsMqpaTWXCpcRQ&#10;ZEiCGoJASIiCkYBw8Gk7t3log9xSCBmPgEZZJYkJiXriPlQgqi8Ol5EUs+o34yGEJBWEjLiekoAx&#10;geClLXlK7aCgI4DhfUirlSq8R5mORZJxJWCSUC9PSkiOeXotAyYliCyjvGUGBAGMZM9z0CpNvdAR&#10;MlzSbklu4KcZEEQtidqZ4Hmkz8zoSx3Gk/VqNPdUspV2KQm+3lqsL08g6mrCVqAHb+Z9+Oj34gOl&#10;/luPG6dDgzidGMe1z4d7QuI+FMTtDJ/MPr43G2KFcsPV3orJnl5Mj4zj759+w3+8+YbooBNn8S1c&#10;r9BS3D6qsUm/vn7E+8srPJyeYX9xCSdrG1QNUSx7I/D2j+KQT/tv1/f4r09f8cebj/hy8w6fLu7x&#10;mXCR8u3qNb5w/ePpHY7iMrByH7tUM+esyH/ePKpm7nuqnavVXYJnme8fULG4seT0E0oh2is34pMu&#10;rLikaTuO89Ut1bx+KT2Xqai2QjPc34VlV2L/hSkXvxPeW+8wYiMOxEecmB924TK0hiuWh8VdHLgj&#10;eEXQHfl4vgi3x9aw7xHVt4sT/yo2qOo2AjGcrW+gvrIUWs3PyCowqY51aXlGpOWaoDOzXshYP6VY&#10;CJcsqn4j626GKJeEiknN4MPXpOeSJV2Hlyk/Q8N96jsaqGhqkCT7Z6UjLceIZ/VTmWicziRcrGjz&#10;SOsS4eIRNWNG9XgqaoaNiKz34+SaP+S+B7ub09jZnMI6lcz66pjqiGdfq8YobU1TwILCAUnToEVe&#10;kQYOTxuiq8NoGstBSX8GUitISfq1opYMlDdr0NKehcUFQmahHxO0SvbFGozv1KJ/swKDGxLoLaVC&#10;KqeNK8TAVAnCsx0ERh3GYlQ2C7RKs4TQTCHaQ7R2vO/STj06x6vgCRN+cTsCwUF4gv2Ycg7BbMmg&#10;kpFm6H9DRo1NopL575Ap0+gVZOp0aag2EIgEi4nLVMJGiiS6UjllCB2/5PJ9JrEYgoRPcunTonLx&#10;ymBJgiYRzE2oGQHN07Qm/14nkHjs00T8ISobsUhRwkMNeuQ2Sefg+omAoT3yirqQQOyPWqoUQokK&#10;IJgiNkrAoEeAkJEkWBK7kQ53Mi2KQEZSbP4LELwnJ6/t5r14aKk8VGCuHwkXFj8tnYBGbJQEjMVe&#10;KZvF46Q8nUOKmxAVRaPiMdyu8gaL4qGKcSTpqYJ4n1xPTCQn+1LlELpT/Ew2XtvG+xt9TsjwvicF&#10;TPwOBl9q4W6twgEt+aKnA9uuHpy7x3Fvs+FjNITTkSFsdXbiZJKQ8btxF/ZjY7gfx24HLgibM8Lo&#10;POylErHBOczfftIO/4QDb46kJ+5HXC8f4H98+AP/8+tf8Pf33/Dn28/4x9c/8M9f/4Z/fPkDf33/&#10;FX//8Aven93hmKA4XdzAq91jHC9v4PHkGl9ffcS3+w+JnsE3D7Rc2/hwekt18wH/8eE3KqElbAXn&#10;FHR+oaX668NH/P7qLf7g+395/YVwe4+3h1e0aPs4WaTNosWRshuex8J0gNZqHKuBGWxSCW2xXBI6&#10;F7y2jL2KjE/ieH4JM/w8B/ElRMenERzg52wdxNywEytjbqxP0o5NBbAlTfi+ORyGaQMjvI57jtBZ&#10;xkVsC5eLBFkohMP1ebS3lyC/xABLoQZmSViXpSdQ0pCRbaF6MRMo/L9L9gFCJ9WSptYNGVQvFqMa&#10;nKyhpcrMtiLdJEN1NEjSvkCSIQnVTdVo7GyClopIRwg9q56iWqFikUGPrYRL47QJDSz104SM3Yjq&#10;URMmIw1Y253CskxqtTKhOuXJjHkLc/3wzTdiknZmaLUEHVQd1RNmZNYk8+Z18IZ6sLRnR5ejGHkd&#10;OqTXUIIVEUD1GSiq06G21QJvpA/exS7Y4nUYX63GwHY5ujdK0bNSggFapvZgEfqmi+FyNSDib4Mv&#10;0ICJmVrUzuajaa4YLZIX1Uc4OjJR3s4nbHgAC/N2hD1d8DrbEI6OYHyyj1DRIIUwSSMo/ruSUQnF&#10;U5KRx6eqJBJXMRmWWu5XrtWhiPuYCCJRQKmEjzSDa3RJqNTSLhEkoR8IG1Y0NfcRK7gEaFVnOYJC&#10;8sMkBi2KIhG4JCyTFJX9jttneNwTZALPdNxHbJKcQwK3BqoR6atiVIDxaln5qRCmaam8YpsImKDG&#10;RMDIcAY9l2KpaMN4PtWBjvf1FENRnekIoSmeXykLgs4lsOF9CGQ8tDx+qjKBjcBHtqkmbbFJVDeS&#10;D1iOUccRGi5+dgGICiTz/HaBGa8naSPcYrGSReVIXxuxaWYCiqARaAmkkrJU+lIZUKmav6lqBEhD&#10;P2sQamvE6VoIZ7PT+LTCJ7DPifdONx78HpyNj2K3twdHthGcee14PRvAdciFK6qXa68Pp1MOHDnt&#10;OIkFMeOYRMBuh2toFEu+CCv9O7w/vMXJ3Abuto5pfVjhT6Un7zu8OX+Nd5fSo/cz/kpY/JUA+s+P&#10;v6ny55tPVDAPeLy4w/vrt/h4/YA3x1f4cnmP13vn+PPxC75S4bw7u8fFxhF+uXtP6LzHq/1zBavf&#10;794RNITT1Tt8OHnN15/xxz3hQ1j97c0XvCN0zpe2ld2am6JiCczCN+rAgjOECJcn88t8z4/brW3s&#10;xef53WziYH6FlipCuzdLoAax6gwjPjiJSO8YVuw+xMdc2AsvYY1q5mJhFxvTMUKHdtIdok2ax+rM&#10;NIYHKlHRloaqLjNM5S9hrUhFZqkFpiwT0swZVC5GNRV0kqS4lalrrRnQm9JVXzMZSyjLrLxc5OTm&#10;UMkIZKR7CKFC8CTpklFeW4mG1kYYeOyzartAxUIVk6War6WVqclhQQ23S7qHukkrWsZysbA5ic2t&#10;aaxSyu7QKm0sTWCVntm32IKpzVqMb1ehJZSF0kED8psMKKvJgNPTjsXtcdijDbRLOhR0mKHNfYGs&#10;inSUt5hR3GBAx3gxnKsdmFypw+hmlUr/0LVShJG1KkyuNaLDWQibtw4RnivqbsPcbC8mw7Woixag&#10;IZaP5ngemsM5VDIFKGzUo7E9Dx5nM+bCbYgFW7C4OAm7XSCThESOX3pMQkQCv2ryNn5ZkqS8INmg&#10;IKM643GfakKmgiAqMhhUzl+jhpBkkSx6On0yqnRUDqwoMoeS5HIJUIVIQimfKBAWaf2RrHXyWoKx&#10;qsWJS4GIJKUKs+LKpG/hH6hcqCZkPfADLZi8R0BIfxofK69AxkuQSHHSfghkfDoChBVTLJGPysHH&#10;7QHZLjCRe6ASkZYkUTIeCcKy4gtkPMkChURR9obAcPIe3Ly+jNr2UMkoVSPbCU8XlYdLQEMwuMTu&#10;8NzSt0ZalKRnr00AxHNLSggJ+MoQBDev4dXy+KREn5r/DpmECpJ9pY+NRUFJOv+p/jb8HMM/pSDW&#10;0UYQBHEZ9uDzQgyfY1F8cnnx2uvGK5cTR0MDuHTZcBNy4ibsxHXEifsZP94EQ7h2unDktuF8LoDN&#10;oAtR2zj8I2MIjfOhMzHNinqEX68eqCo+4s+Hr/iVlf0rVcbb83t8IGQ+XT3iA99/PL3BH4+f8TuV&#10;yF/ffcGvD+/w9eEDvhFC7y9fUWWF8O74Av/j8+/4didjnyRe8x4fefzr42vuc4/3tFL3J5eEzSle&#10;H17i4fCGcCLULiXNhOz/Bm+pjg7jq3jcO8O8w4/92RXEqWgWaXnmqEiWaaPCw5PY8IcRGhsnLEOY&#10;pdWKTrmxS9DMcHkwt4KlaT+2afHmab3mbB64ekcx3TNK0Pow55Q+PkHs0IbtzkaxtxJEd1ceAZCG&#10;ysE0lA0YUdRthrlKWoRYd0sLYMnKhVZ6wxM0BmMaUvifF+DI2D3JDpkiD11jOiyZVqQRMFrCxcj1&#10;dNmHUBKV8zzlBcqrytHU3IhnDQ6xSdkETDbapq1oJWAaJwmZCSPq+LreloWGoSwEF/uxQBUTDHYj&#10;SBvkd7bCMV2PIV8ZJjbqMLxVjZZwLm9Yg6JGA8oJmbbOPHT0ZaFzNBtV/fww7UYYZc7rAlbq+nTk&#10;NSajtM+A8ZVGTKzTJq3JcIIiDCyXY2K+Gn3OfIx5KjDlqoNjoga+qUbYJisw4qOVWub1ZnNRH6OK&#10;kfmBeR9FLVReTZlwOusR4j4hfy3is2MYGmyFjlJOICM9fFV/F36JTzEZA7eLXWrS0XKl0M6laFFB&#10;21SZmka7lAorvzzJlJfBbTJYUscvsUKjVYpBIBNgJZFevB4qDx8roKTk9LKChVmxVe4X2hXV+Y4V&#10;UwK0iVHTLCogLHEcsUZ8TbUgTc9isYJUC6KIPKzITioCtzQLU7EIZPzaDHgJGe8Lgo2WQ8ZFhah0&#10;RFFJIFiGHojdkaJajwQALC5CKTEcQCDDis1rTfPaTy1NAhcVDP5+fKLZm4ARWPE8qjMe4Sl9ZmQ4&#10;QWIogZR09VoBg/foTNLyPqliuI/ASMVjCBkHryN9cyZ4bjtVlJ0AU5aLx8n5hkXJNDXicoEKJhLA&#10;u1AA32Zn8NXnwyPt0atpOy3TANXNNO4iVC9BBy4DdiqZadx7PbgPyhggVjjPGM6iXuwHffD39SZa&#10;dnx+3O3s4Z8fv+Dvj4THwyf8QYh8u6Otef8Ff6NV+kXGKxEi785vCYULvCdsHgmTx5NzfHtNJURw&#10;/O3DF5ytSK/gOfzt8QM+ct8vN2/w+eatUkBfX9FKcfuvbwiw12/w8eYVHk6vcbF5jOvdc7w5e42L&#10;rROe80oB6PHgjMC6xKezG6ojXpv7vj26pA27weezWzWE4ePZNc7XtnC1dYCT5S2VpuJm/xh3eydq&#10;/4fdE7zZOcX12j5Ol3awEVnAWiSOtdgsogTvnMfH9QjOd9fhdfWjvpWOpdeMqiEKiVGq975MFLdm&#10;wVJA6JTTHTS1oq2lA0aTSUFDesQrBcP/fkLJ6KEhbKTuqIyVrD8ya4hGk4wUrQwk1uGF9iX31aGw&#10;uADP6qhY2gmZDukrY89A+3QW2hw5aHPlomo8HTUjGeiwF2PAUYXe0RIMjVagvzMfve356OjJRaej&#10;EJPbTQREJep9VhS2p6CgljajTI8OQqZ3KB/94/moHaRFop3JrUpHWm4yrFUamOp+Qqs/D+MbzSrt&#10;w9huJc/DayxWYsBTgsHJXAyO52FiqhIuAibgasW0sxYjBE9/vByd8RwqGQuaZ2RQZwnKOi2oaLBS&#10;QTUjHKpGwFeDYGgIHR0NtET80AIZguLfkJH4ipaQoYVL0inIVOjTUUwFU0GoVJHkMkXKE2RMyTxe&#10;vkx+geUpmn9BRmZ7lMCtNDEHNWalPtyEjOT7VcMJ+J5ARYYSiMKR9UTOGBPhwvdZ0aVHr0AlMdpa&#10;3pd+NWZCSpQEYSJQ+W6XnLRLkkZTklr5CZkIASMju72EmXTo84gF4jUEEmKbEk3Oei71ytqIElEd&#10;7ng9aWkSEEkfmaeYi0e9J3EX3gsBKp/HR2s2zeMFdB7eh4NKxU7ITf6kU4BJKBmJv8gAyhQ4Uwgf&#10;3rOoHbvARRQMX0uR/jLSMU9eS0xHEmNNU6kN/pgMX20N7pbm8DgTwR/LS3j0uvDGYcfHiB9XEyO4&#10;GB3CDZXMlW8K9xEqnFkvHmI+3HoInYAXRyFajKgTFwEnTmU9HICruwvTvb2s1Pt4c3SEv9w/4q+v&#10;xdY84heWj5e3hMU1frmRXDLvqWhY2VmRP5xe4f35FW5297EcDONycx+vD07xansPXy+uaIFu8dvN&#10;a3y7EQVzhTes8I885s3FDd5d3eDj7b0CzZd7gc0bwuYOC4E4rnbP8Ola1NMNLdUVPkkKidNLAmId&#10;11v7hJuA5gIPhMjtxj4V2DFudwgVlgduP1ndwvnGLu72T3BPUMm4q4/Ht3i9QyDR+j2c3ODV6TnO&#10;93ZwdXiIt/x8Zzu7ODvYRm9fPUrqTGgcyEWz9GHrNqFpsAD1nUUYGumkAwhjdW4JAU8AmdZMaFIk&#10;aRzrCFWM2CLJQilwSZO0tQSOSvom9YiAkQCwzCySYpBewXQM5lS8SHmO/x+l97FJKHQCXwAAAABJ&#10;RU5ErkJggg=="/>
  <p:tag name="ISPRING_PRESENTERDATA_0" val="xJDhu4EgdMOgaTogxJDhur9tIMSR4bq/biA3LCBuaOG6rW4gYmnhur90IGPDoWMgbmjDs20gY8Oz&#10;IDcgxJHhu5FpIHTGsOG7o25nLCBuaOG6rW4gYmnhur90IGNo4buvIHPhu5EgNy4=|Q2jhu6cgxJHhu4E6IE5o4buvbmcgY29uIHbhuq10IG5n4buZIG5naMSpbmg=|dGhvbWh1bmd5ZW4yNDFAZ21haWwuY29t||ezdFQUNGRENELTlCMTgtNDVDQS1CMzFCLTQ3MTBGOTFCRTNDNH0=|TmjDs20gdMOhYyBnaeG6oyA6DQpUcuG6p24gVGjhu4sgVGjGoW0NClRyxrDhu51uZyBN4bqnbSBu&#10;b24gxJDDrG5oIENhbw0KxJBjOiB4w6MgxJDDrG5oIENhbyDigJMgaHV54buHbiBQaMO5IEPhu6sg&#10;LSB04buJbmggSMawbmcgWcOqbg0K|SVNQUklOR19QUkVTRU5URVJfUEhPVE9fMA==|MQ==|||MDk4NzA2ODI3Ng=="/>
  <p:tag name="ISPRING_PRESENTER_PHOTO_1" val="png|iVBORw0KGgoAAAANSUhEUgAAAPAAAAFACAYAAACC6PFTAAAAAXNSR0IArs4c6QAAAARnQU1BAACx&#10;jwv8YQUAAAAJcEhZcwAADsMAAA7DAcdvqGQAAP+lSURBVHhevP1llBzJlq2L1njjnvNOn93dexej&#10;qsTMkEopxcyUYsYSMzMzMzMzpyiZmUlKTjFU1d7dt9/f+eYyD4uw8IxMqXbfc3/MYebmHh4O67O1&#10;ljl9FhV4HzHBD5yKDXnoLEVxoY+U4sMeKyWEP1FKjPB3KikywKnkqECllOggpdTYYKTEBLKUehDS&#10;4oKRHh/ipoyEUKXMxDBkJYU7S1UXJVvKSolwyt5mn5+dGqlk1t2mUyLx1FB2Mtsps80u+/zSln+W&#10;GuUsRTlp0c66njbb9LSp3PQYpbLmfUx/ZllRXkasx/bSZF9epkuTWiaNJZWTym2j9LTZpvUshcdH&#10;5DhG9mPsSdmOcyh2o0t7XcvNxlgX6eUyksKUtI2JdJup9ETaraMUpSWEuCk1PtgpPa3LlDjyQSXH&#10;khdDSdHkKJr1mCAkRgUoybSUCZH+TsVHksOoJ3ADWEOrwdWlhtcTwJ7g1QCnxnDjHQALuCa8JrT2&#10;g5mVaBxsG5hadmC1TFjL0lORByP4mLSRmEblbmSsp7Eu09JOiPR8Jc6zA2nKBELrU5b570gD5gTt&#10;IzKXN1VWW246RVDz0uNKQOsJYg2w3mfX8S1d2Y5zU5a0XdmnnWKbCa5ddoi1NMSlwaylgdYA2yXg&#10;agm4pjTQFsQOgKOD/EoArL3up3heO7ROcB1KI8AfA9cEWAErB1aXNijtsJrz7cuKngpMlH3aDrAG&#10;zGwzVdp83S5yGhrXL6A+S+e0SNod9RyRwyi1xMjNuidpGOx1PW3K0zyzzWz/M/K0Dvu68jPj3Ka1&#10;1HKEV0sD+1GY0wiz7fhqmechm7ZiTpuSeZ5kztP2J5GZaWMiAdese9KnQG2CrUEuAbQ4PMoOsobX&#10;CXEUIRaAPXleDa4uS4NXA6zBNQFOi+WGShlnhsoWwBpeN3C1jAPnBNGslyENqhPSsmQYgWkUnqQN&#10;wdM806h0XcNYlsSgzfqfkQZC1/+s/ju//VR5BNkGsL2u4dUAW3UCzPOlIxfr+LqfA5E+R56U7YDV&#10;3uZRnGfaYFmyA1wayFqlgSzgOkF2AGwHuYQnjiaHlEeAtdfV8hQya3B1aXrd9DhupEMZ8dz4eKvM&#10;TLCU5QFcfQDNA2RCaQfTnPY0vzRlG3VlEM5cSyvKKQ2YOW22/xlpaLQ8tdllGr/ZZs7L9yDVToBK&#10;84ae9CnL6nWa6zbrZU3nZ7DNAWxZMiHWyuF50d7YqlvnyqwrqXPpOn8Cqi4/RdkOgLU9mdL2aLdP&#10;KU2Q7fIEskiDrMF1AU0xYk1RIl+xIsmJKVUSZk8Aa89rAuzJ8wqwArDpbbXHFWB1qeHNjOeOJGhx&#10;Z1V+6wJYHTTKeRB5UBRojgOnpz9FEqKadbvUPEcp0wouZQSSc4lxSLjGZf9JSEUatNIkRu2pbkob&#10;/5+VQKLhcYJjk7m8+V/2eZ6m7TLbS1vGqU8EWOQZYh4bR1maVM7sOH8KXNqOrtul7U3XnW2GvZk2&#10;qKXBtbeZIH8q1HZvbMr0zDq8tga6xBvTicYIwEYIbfe8nryu9rx2r6vCZRu4TonXFY/rGJjKFi/L&#10;nZBSyXFA1KCP46BpwPSBtMsNSGP6UyQA67qCzgGwS5zW82wyIfPUVpbEwO3TpkprL0sajjwDlLws&#10;d+W71eMtGcuXpgLHcub//DNy+30G12lIYNWlljktwJr10uR+/hzn0Khrb607Z1NyDl0Dji5bMu3N&#10;LhNePa3B1jCXpk8FWXtmLXeILYCTYh7js9JCZzvAGtyy4NXQujwupcJla4hepHfCPAgi8+Doukel&#10;uw5yCWV4aKNyMtg7O+aVAJhhWW4qDYEnW0nCNAM0Ux8D1oTLU9ufkd34zXY3GYA6Qc0mBB7qeazL&#10;bwoy452A/hnp35i/lbpWactoFWQmuAFsSoOq62ablsCqy7Ik4JZss9rdIiypK5so3a603dmntbS9&#10;mrYssoOrZQKspUH2BHNJiJkXE+DkWEbDsQ6APxXe0sJmZ7isgLUkHlfVJVR2eFq9E/adFclBsB8w&#10;VfJAi5469EwGNQiGKkuRACiS5cy6S3IyHPPU8jy5cpLlZLMtj9IAagjN0m0ef+smAzRdt8vKVcVI&#10;Xcatl3e2G1LtejmB0lAJSI1pKUtIwBKZ01yvCaKpsuZ9kqSzcCqhVIjNdqlraGVa18uSQKpLT7K8&#10;sZxjnjc552qatiA25YBT24VlZ666mz06yo/Jk41r29ccaJkQa4DtIGuYTS+cHMsQWsNrz3cFXDvA&#10;nryuE17JdUUKWkeOyw0zr+PqHSlth3XdPFgl4Ywt0WaXXsa+rEznEobcTJ5IKQmHgtchmZb5AowT&#10;UGNa1+0yB49KkxPAT5AYu6d2JULhBiTlCVazreAp4TDmmSqgCrnOwmzC5YBO6ub0f0sOaO3SsGpg&#10;zTb7fAHTrJclDWxpdS0NsOrcdeTG0rQZyy5Yl3lKDps0ZNqsOW1K270pzYNmQ6QhLg1oF8QiOtS4&#10;ABfAdnC1x9WlR68bxz9hjpvBMFnkvGsqpSS0WuaO2XdYHwTdrupyIHnAzYPqOrju9Y9JAUuYTIBL&#10;iPNEkleK9LRdec7SAVYpKgEvjdqUNnT3+UYI6pi2e1wFnwFmWZCKSlvWCRplh9YE2dM8c5nS5hdk&#10;cV5WopIGtSyZ4JoSCO3Tnyo7xBrevDQ552ILnNYisGIrLrsSgLU82KdRt9uwbrNLc2BnQ3jRYbUJ&#10;sQmyBXGIC+CPhcsl4I11eV0lgZd/oP9Ug+sE2LbxWvYddapEHqsPpEvP5CTY2sqSO6Qu8Mz2PHo9&#10;VZd2DSdhyRUZ06bMNg2Ehk9Lg1kgkmlzWQFIxHblBWW+MU/Nt4Fp/pfMs8tsL2s5kZpnAPgxqe30&#10;0F6arP1i3QGvBtmUHWBTJrAfkx1aT9IAm1LAmgAL0A6bkbKE/XEZ0z7178y20mS3f123QyylJ5A1&#10;wBbE5DI+EJ95gtf0ujpcdnpeuabr8LhuXtcDvFmyUbaNNmXtuCWr57MfLNeB1FIAql7TIdtvNJBm&#10;XcuClO0e4HWJbR5gNSWGb592wkKjNWV5TgHFMd8DSApio24uZ67blHN5qvAZQTDqWs42JbaJHGDZ&#10;wS1yzPuY7MvJdJm/JaRF2UkKSDu8Ig2rpza7PIH7KdK/LQG1eGDaSZ7YgdiLFqdNm/IoZXtatGGJ&#10;EKX0JD1PyhI5tzvYJsgiO8QaZAtgeuCyvK8ZLovnVSGzw+MqJRNgR7hs/qnaCEdZGrwi1Xtxx9QA&#10;knlwPEgfVO1BczKZo4pnlGkHiHo5U07P6lZ3b3OTAaUJqdlul0DirBvwKoCl/aljGUdpygRNyQaj&#10;2zzK/E89resmvKZkngatKFtKLusJtjKkITVLd0mbh98SSAHYlG4zodUS2HRpSrfZ4SxLAql9ulQR&#10;Ziukdpdpf+7tLEXGMnZ5micg2z225sMOsWbKhFjgtUoZmXZ44NI8rw6X0xMsyQCV/FivUAPrhNaQ&#10;3hgtc0N12CFS3pQHQu+w6wC5DoKbHB5SQczfu6B0qQSUjmXMsjSJt8wT8JRcwHxMGqKPyYTKhMze&#10;Zv5Gt3tqs//OlG6XUoNWTHkCUAOn6/Y2VzshFDmB5DwlB5yqgzD+w5jnSQKmLu3SwJrTnqQBNesi&#10;AbO0aRNec1rsI8dhR3Z5tEcPMm3X/I1qN2xfpCHWdWFE8yOlyZhIO8/0RAmlg/CZJ3gtgF3w6h9p&#10;cEuDV8NqSm+gXTky4seNVh7UceDs8nTAxAtqgC052j3A+M8oX4xAwNUyQdUelMZpgqtLrXwpBRwP&#10;MJWljy1j/oen+XaZy2kIBWBd/yTZgCuhLIf0tALcXIcxzyETUvs8PV9g9ASt/p05bc4XaUi1PLXZ&#10;5QSa9VzagZvNfWTaLhPgEjKcjymTDZMfO8TCnjWg5fDAGlyX57WeHEpTsuCVH+nSXJkG1w1edUeL&#10;Fes7r6c5R/REUndIhb9l7KxN6sARWD1CLJ5Sg6fn26VBNOuepj2pgN6jhAyIypQA5JCGSYOuoVJg&#10;5dBoKV03S1Oe2jxJr08vr/+/6FkSiil3uFwqNjyrq855DqiKnya7SbebsuaxTknp0sd/a0pDakrD&#10;+bFpu+ygemxPp60QXqkLwHLuTRvSstvjPy/L3t3GcVhaOXPpEGvnKSzKQJZcC3YC7AybCa6SUM4F&#10;RfqHZYGr/1g2xgLYksDpDvCnAyvydCDLkv3gaxA1lJ6mdZupQhqexzYauwlMaSoSOSAygTKn7TLn&#10;67rZZi5nlp7qWk6A2V42wO5geZouTfZlPra8SP/GLg2kJwl4ntpFGszSpOB0QCpytouNONqUDNvR&#10;0nZo2qPZpmVOe1re07R7Hi1QuyDWskOckWQNYsntlJ+5h80yaOV4ZtcBrwbYDq8G15QFMDekjEEp&#10;vbHOHXBI79h/R3YoTQmAZqnrZUmALSEBggZvQmLKE1B2FefSgB2lXfZl/7sqNOoCsGcR4GcusEzI&#10;dP2flad1aFjt057kCVZPMmEtS24pkmPakw2ZbWXZZ1n266ndXF7XRRYf2iu7QyxsuQCWS0kCrzzQ&#10;/xifucClx5W8l2Gz3L8sAGcI7Q54NbgaXvMPlBzXb1U4INfYZGMMaEuTfQdLkz6ong6wfZ4pE8jS&#10;2gVMXZp19/nWPFNFNPpCAuAJYAWMB0A/VeZ6zPV5ai9LZQH8PIf/peqWBy7OphxQ2SUweWovWyke&#10;2izZ12dCa8oTrB+ThtVeF5k2oJXnkFubYVf/T8u0e5OFsgDWDlS4lNspk2ICEB9JgPUbMyTnVQNW&#10;xmUiu+e1PK0GWEJkR8gs0BqllZjLhrjDa26w3oFPlXlwy5KGTmSftkB0Teu20qQAVSWnKSl1XcOq&#10;2h2A6DYNmgmkqed5KUq6bp9vtut1a+n5pU2XpmIRt7U0Pee+liXncoTeKT3fqFvLSanlvn7t6Z8/&#10;4zGg9HwTajvEWgJgadMaULvkTjDTDkw7UXWWednuENuXNeXJNkXmfHvdLO2yeCAnMrjlgNeUCbDw&#10;KPdBJ8l90DHyYP8TAqzhVTmva9BKy+55tSx4rfxW57h6Y+SPc9V1WpE7vPYdsEvvvH2HzXa79AE3&#10;ZbYLhPbSkwRYDa1z2gaC3cvapWHSYGmZoGqAtTy16fayZP5PWf9dlMs2AzwnVKVM/3ek16M7jJLz&#10;qVIA1hGAAFkWyGXpYwCbKqvdlLSVZptmmyfp5TxJeBCn57qi4oLW9L7CnrBoeV5/J8Cp9MIKYD1o&#10;pcNm/QCCR3CdK7egNaUAFmCdGyQqG1q9k5523N5WmuwnQMuEUwPpBNMh+3QJ0egEitJUApZS2kUm&#10;mCaoIvmNvU3Lvh6tsubZZQfpz+hFboqSp3l/SrIdAu5TygGwNc8BsEPS7glOcxktT8tpyTVpAdi0&#10;B0/10mS3MXP6n5Vp99kpUWo0WV8atXtdzZ/T8xJY6zlgf+utHQKw9a4qF7yZjpDZDJt16YRX5bul&#10;AWzCG+vcYFP2HSlLng6mKT1PL6clJ0jLI5ifKPFcxfRgpUFp16cALHqRn6pktul2e5vI0zp0u6f5&#10;9mU1hJ8Korn8n/ldmZJt0uC6AezebgfUnPYkDayqU+a5/5jsdmOXaVt2m/tnZHJg3cDkDq2WMCcM&#10;imNVb+Ggx5WX2MnAlXqQgUAnSg6s810dOpueV4OrZT1OJeC64FXQGnJeo3XKtcFannbMk/SBMw+g&#10;vc2U/eQIgDJibEElcLlkgemQrd05X6SX+SdlQqRAMgA1ITZLU3rZ0uTpPzzJE5Cfopd53A4P7Z8i&#10;N3idcrTz3JScJ+J8mafnSyeqwmxHaYBriedWnWtLrkHFkqWab9jHp8iTnX3MDu0ybVpdpsoivGRD&#10;hc+EV17jk5lMBiWNlQcVEoKQEi8vtPNHTPgjhPnfROiTG4gIuoeokHsI9r+OaLbHRfo7ABbP61Bp&#10;obMFsMPzqstE1ihzSYBLAmvKbWc8yNPOlzUt0gfaLJ1e1OYRS/eQ0sZ5qnS1e162pDxBU1q7lgD6&#10;siDNWS9L9t96Uqnbks/1szTB8lT/PyVP/2HB+mkyc2n3HNox7TinSvo8qumS4xUWyA7bcEjD6kmm&#10;nZUlT3ZptkupRHDlCbenyuvGIC7kJh5c3YuA24fgf/MwHt84hCfX98P/2n74XT9GgB/i1ukduHx0&#10;I+Ki/JEYH4ZH9y8iJjIAqUkxLg9shs0mwM6w2SHL+/4/A699Z0uTp4NpHmQt+4lRcpw4bdx2aSMv&#10;q92+jL29NNmXsQNpTpclO+Tm+nTdU5teXonTL3O5LodHldL0riYouk0vY8rTPN32z0iDadZNldZu&#10;lz43pvR51zagprmsRztxyLQl07bsMm2xNImNu9m9o03GhYStTKauN09txYW9C3Hn1FrcObkOt05t&#10;wO2Tq3Hj6HI8uncO8ZF+OL1tNi7tX4G4mGAkJEQi6MlNxEYwpI4Jw2em59UA272uTq6VbODKBpYG&#10;sN4BXRd52lFTng8U61qqzTVf5DwB7Jl1vVhyKZFxQk1D/2flCRrdbupTlhEJnKbKajfna5W1bpFz&#10;vgGcJ/gEXnl6SgMhbZ6WL03m8nqdnyL9X/+MnNtKqXPM/TTPt0cxRDdtRNfd5LAj08ZKk7ZZ04ZN&#10;aQa0/YsE4OzkCCRHPsLdsztw5cBSXD20jJAuw+X9S3H5wBKcI7BhDJWvn96GrQuG4uzBtQgNvo+g&#10;gLvwu3cRYUH3EfzkjjvApufV8OrBKl1qlQatfWPt0jvmaafNA+MuzpP8xZnTuEvnPiXyWDnJDgMu&#10;TXZD9yQ3EIzlPf1OzzeX89SuZQe1NMk6dN38/cfWb+qliIC9yud6HLCZ0Nlhsi9jSuZ7Wo9d5vo8&#10;ydMyuu1Tfm9KDZKxNIGVY2NOi0w7sWSCbNmTljN/1l7csZxnOy0baLH/PLnziyG0PG6bGhuAoHsn&#10;cfPMZoK6CddOUsfW4yp1+9wuPLpxBMe3z8OeNVNw9+pRhAbeRZD/HYRKLswcWKYVwPbw2QUvZVzn&#10;/VSARaWBa5/Wsh8IkRpRNA+eKUe+am83T5Q27tJkGndZ88qSHaiPSS+vYRS9KkxXMtvMdj1Pb5e5&#10;jExLuzldmp5TLwU6KR2AeZLA4Kldyw1cR115eA/rVWA5Ogb7PFP2+ea01LXs8815L2QAzMN5N21C&#10;24Vz2g6wzZakFIid7Qrs0iHWtmy3by2xfRncFbaEuZQ4f8SG3UVU8G1EBt1CRMANRNLzRvpfhf/d&#10;U3h0/RBun9+D4IdXkJoYQXD9ERJ4n/lwIGIjn+AzE1zT+2qIzRFnE1wta4M8Q6ulN9zepmUeAOeB&#10;1DIOpK57OikiPV9knkBlvLbpT9XHoChNdqD0tCkTWhNWT5JlSlu/7JM5bV9O77NeRkGnl3UA4cmb&#10;vpJSAe9a3r6M27pkvodlTPDskv/9FE+upZe1r1NDbJ5nU57sQrUR4Oe5qQpiSy57Epl2Z01TDts0&#10;7dW0YU8y7V3sX3ixrv3K5SO5ZCSRsIxHhaqXQqYnBEPud44Pv49w/2sI8LuElMRwpCZHIVpewhEb&#10;QgVZAGuI7fBaAHuGV0P7MXhF5sabsu+kPhim9AijeVDLknmCPEkb2sfkZpTaeFna2+3z/qzskH5M&#10;spz9v2W/zGXKmmcCY6+bbXbZ58m0pzZz+s+0eWrX01La66ISHYNALOc5v+Q592Qbls2w7gD4eY4s&#10;54Jdy7UsbdIAWEPvyYb1dEm7l7ZkVRc23G7iMCJeeSxXmExNDEFC5AOEPb6M2PAHSE+JQmJcKOJj&#10;gtSotJsHVuAqWbmvzntNcD3BWxrAJTfekrnDVh7LNhWaWLBasg6WeSBNmSdB10VysrThmtNlSRu7&#10;LnXdbP+YNICeYHSbV2DppSozVF3/pyX+pxinlqNd749zf8VYxaApmTb/T9Yt5fO8ZJbu228C8qeU&#10;x99zezzOM/Qpy7yWfffQ7vZb1tU0/9ecby6jp025H0v3Y2fWTVkQW6XdtjzJmT+rumGv2oYNgD3J&#10;gtjliVVe7JDwJczpL5VIipsa9wSxITcR/JhhNL1zEgGOiQigGEKbntfKea1eQD8SaIdX9Cnwiuzg&#10;SpuMJOsdkJ3RAwUl8ll1Pc910MwD/jHZT6AnmUb9qbKD6Ul2gN3gLWSpoLX0Mp/zxBg573UR54uc&#10;YGfidWGmmta/l32TY6H2gcYqnuMFDVy8gLU+/icl863lRBbcajv4/+r//kmV+ttSgHwl/+uhrgA2&#10;5zmk1y9heMl5PGelTH8MYE/SdmL31p5sTexR26FdbjYryymQS0rDK/buiQvhSNgS5oQ/4VJeCik3&#10;T2UkBiEhyg+RIXeUR85IiWT+64/k+BB8puF1Aex5wEqXdnhFdmjtpZbaCfG2jlFl0+N6Ojim7Ae1&#10;xImwtWtpkEqTBsxTm5Ra5rzSZM431+P+OxfASpx+rSTAWqW0u0pZxvLS+ljpQRUprfBP5jlCOWOe&#10;hGb6DSFybMxtUgA5ts2U7jDsbUqy/aXV7VK/8/Bb5/ySMv/P/P+ypDsCgVdFCcY80wZ0XctuL3ra&#10;kzzZn90+Lcn5sYCVTlXDq+saYrs0K9pBKt6cl27phZOCkBj9UD3MkBDjj3R65aT4YESFPXB5YFfO&#10;6zls1vIEsMgOqyepDXaD1gWuNa0PhLvsB09kngxTMs9+wsyT6lHiGZVhSWnVpd1pbB6mP1XWul2/&#10;dcFaulwAZ6oeXedIGkjZx4KncjNAOM9ZBI9dArdP9jWZy0UiMug2nty/hKBH1xH48CriIh6qnly9&#10;0ic7QV3z1Z5MS7yiltlmn/d/Uvb//Wfkdl4pff5Ne9Ay7UjblVZp7VqebNQZWhNYUxpkO8QmF7qu&#10;eJJXRTE3FgnAWckEOOoR0hPDkZIQRi8cRi8cY4XQbt5XAFbUE2Aai0jfz1wavJ/kdR1SO+GA15T9&#10;YJjSB0wf0E+RpxOoYHKUbhJjES8npZL2jrputmn4WFe/8SDb+vWynwKuqRdclzxJI52pnMhn6ZFq&#10;hDLkyU3cuHQM+3aswfLFMzFv1gSsXTELfjdP4Oq5A1g0ZxJGDOqDoQN6YfyY4Zgx7VfMnzsNO7eu&#10;wZXzR9RlC3n6R9539YKeW7zWa4bydpDMaXdxP/JdeiPTHpdzyFhW9Er+S9UdpafffILs4HqUYQem&#10;LdjbSpO2O22DH5Nly6zLYJgDXDvAIpMJU24csbPV5z0zKRDJ0Y/Ug0bZjJATYoMIcTiS4xhCu6B1&#10;lx1gT5I/0zKhNaU3zrkDH4FWDoQuTdkPrsjTSdDTep4pO1xKGjybBCJd2utKjhxVy/lbY92vi+Q3&#10;YqQllxe9KcpyytlWkEXjS0eOOvby2txYpCYE4/6ts9iwdglGDx+CNj4+aFivDurWro0GLBvXr4Xu&#10;7X3QvV1LNGtUHz5NG8OrUQN4ezVFmzbt0KJla3g3bYq2rVth3MjB7ACO8tzE4jk98UsJOx0G7wmU&#10;kuL+OGB8w30qE2A5BvncL8fylmzTnn73ibLDqsNpe7snW7DLtCFTnuzQvc1lq5YNu3tfLRNgkZ0L&#10;DbBIMWUAnJEYiFR2vBkEODMlCsmxIYgNf0zPHOUCWLywCa5TttDZhNaUCa3I3EBzQ0sD2P2guB8o&#10;84CKzIOu6wKMrttlQlVS7uCKTMi0dLt9vp7WENq9rV6/XsYO7ZsiqthRUtIm56HgKcPlnHjERjzC&#10;vp0bMHhgX3h7e6Np0+bwauKNhg0boW7dOmjQsB5aNvdCh9bNMaB3d3Tv1B4tvZsQ4IZoSoCb+zRH&#10;8xY+aNSoMRo0aEjo6xJkb+zavhJJsYE8V678WAHnARRTAuwbB4QWwCLLE1vSbVxG9tuxnAbWnG+J&#10;7bJeHidT9v8tTc7zKOfZca6d592c72g363pa1+0S+9I2puumlH3msnSMYj9nHl4awKacLDikWdHs&#10;KM6cAEchPYEeNzYAaQydUxLlEcNIxMhX+hlOl/DA8qO8LBfAdg/sCV4tT/AqGfcoe7o0JAfCDrGn&#10;A6ZlP9Cm7CdEppUnpPTJM6VB+z8tE1pLjrpA69g+kfoMy9N4ZCaH4PTJfRg1aihBbEJ4m8PHpyUa&#10;N2lCcOuiNr1vvTq10agxPa4C2Ad9e3ZBp3atWKcnpscVYBs1pjfmbxo0qI8aNaqjRs0aqFmrFhrW&#10;r48JY4bC78ZZPE2OUC9iF0/sCRKReDOrzu0kwCVB/GdFYGXfeS4+BvCfgdvpgW3n2yXXPNNePEnb&#10;nN0GpRRozevISgpqq60sOZlwSPOj9DRBPbWUnRaJ9PggKhgJMUGICX2IoGvnVMceE+svABNcynpX&#10;rZZAS8/rUFnwmtBaJSUjoXqUWQ1aCbi6LAmvJ3A9QWweTLvcT457b2ueLOURRWKITpj+nFze0wSy&#10;9GW0ZFr+VzyDMzcmwHp7i3g88p/F4/6dc5g0YQRatmiGJoSvefMW8PJqhjp16qJevfqo36ABatao&#10;iYYEtHGjRgTci17YB+1at0Zz76YKeC+2KY9btwHq1mmARg292An4oFat2qhcuSpq1aiD6lUqo0v7&#10;FjhzdDd7+VDId3PldkSn8dv0mtuo82WB7y07IS0NpKe2j0qOk4As50SVrmlTqvOwy+nZdd0dZH2c&#10;tdQ1cjneUtfT/I1TMu2wKU/S197l8p3IDquetkvP08uJBFpdiiyGkhRXypEyhcqSzxexM5f7NaLD&#10;HiM22A/X9mxF0J2LiJW3UlqXilyjzGa4bJcdWjvASo7LGJ5kgusJ3tKgtQ6cO7ja6HW9NFnhrEBj&#10;lSZkdsA0ZJ8qvXxp6yjZzvxWbQu3TSQGRKNTN2wUEN6cBJw6sQcd2vmgPnPbJirsbaBUt259AlxP&#10;hc41a9bkdD0FcsOG9LJUk8aEtokXGjcWcBuxvbH6TW2GzPI7qQvMArHUf/75Z1SrWg3VqlSCj1cD&#10;7NqySn0qVj6HKvcuC7Dq0owcdxHr+vqsApj7Z8JqB9acts/770gDa5dzHrfNlNVhWufDaQMqGrNs&#10;QssNYFXn/qtpl80pse1FnsgBcW5JmM26J5kQ20EuIEPClXo/Fr1vJsPnjKQgZLKeEBWI8OAHCL59&#10;GeFPbiNJQmgLYMvr2uFVPYFR17Ca0NqnzWu7GlpdeoLVPu1JAqL9QLra9EmyZPa4Lnj1ybNOZGmA&#10;fUz23/zZdcjyAq704s/ViU/niSMQYlBF6dizYw2ae9VHQ8LpRRAbKQ9ahwDWUdAJmBrI+vUbKkm9&#10;Xr0GFqTindmmvC5Vj6pfvxG9LnNl/lbmNeC0N/No8eblfiqHKpUqo26tmmhUryY2rlmM7JRIpjwy&#10;Qk1PTENUg1yUuiOKEg8nYexb7osJ76fIDqOpj80vS+4Ay3k2wnGZdptniO2m7XiSE2wlHgMn4O5y&#10;Au2QhtUTzHaATek7EyWNzU6R1zzLO7AeIyNFXmoXqu6DjosMZAgdoEJqBbAG15P3FXA9wauB1aUF&#10;rw6VS8JrB9gEtDSABVBdqruIpHQcMH1wrZIHW06QAsQ68FK3ZHk+d/HEO4CyQ/bf0dvi7BLS7VKq&#10;7SGsar/yZLuz1fa8f/kUOzauRON6tdCEuaqXDFDVqofaBK8+c1XxugKuQKwgJIwaSIGzLgGW+QKy&#10;gNuwgRc9OJepL165uZoWNfNuSa/uzY6hCT12UwV8hQoVUb1addRjaN2gdg2sXTYP2UkR6hLTS3Yy&#10;r9jJmLK8758HWAArrV3LbPNU19OlSYEs0JqiLeh5FsQSlcl+sJ25vLIXLqftxursXRLb0jb3Mdkh&#10;1vIEsH3aCTCjH+smnGgCLC+c9KfnfYhk9TL3YCTHBqtbKaNCHiI6/KFnD6w9r4bXE8QaWl3XcbwJ&#10;sMiE1pKATNlg1bK8qkvOHo+lHGD7QdOw6lLLfbokvGVJA/cpMmEtTbLcu+dPVakGq2gwr9Xlokz8&#10;/U0Bzh/fh6b1a8NbLv00Jnh1CSuBtEBtiKpVqyqPaY0kNybQDJUbySBVEwIsHli8bkPVLqA2bsTc&#10;ubGMVjN3plq2aE942yi1aNGWOXILtVxTL8LNULtSxcqoVZ0A8z8a1qmJzasXQz7MbQHMbaUROwEW&#10;SGjYJlRa74q4vx7aRZ5+U9rypa3fLlmuhHh+pXOxt7sAtqDW+2Fd4uN5kfOhZIErtmLVTbg/HWaR&#10;J5A9A+2AOJdhNAFWA1gZUQRYXjjpT2ifqJs3EuWNHPTA0aEPEBZ4DwGPruMz68mH6BLe1w5vaQBr&#10;uQB2Qay9bsnwWd/Pyx2zw+t2ENyn7QdS10sCW3LahM4+bcoTgCI9zyzLWl5LwDWnrdyc200w/niV&#10;i7DHt9Deh97Rcf22aWPmvAyh69Zm2Fu/ASoxxK1evQaaNWuB5s1aKnAFPvGsUq9fr7ECtlFDb7b5&#10;ENLWXK4tWjTvgJY+nVhvDx+qdasuaNWC083bomXLdvAixOKhm3AddWrVRaUKlRXAjfjfLZrUx7kj&#10;O+mheJxzLXBLA1gg1CCWBfD/mzLBtUtvv1P5srxEQjw3CmCxG5dNeZJpkx+THWCPEoDVZSiLFbmE&#10;JPnv09RQBbB8yDszNQrJ8WH0xgGIC3ukII6Xp5FMz1sawGWB6wYvZX+eUm+USCBVL1jT8GopUO3w&#10;uksfPE8H1myTup6WUoP2qTJh+xT92d+Iccg+vynKVG9UHDukL7zr1UZLryZo0bQJmtILN5CclwBX&#10;LF8RFQmWeMq2bTrSk7Zj/uqjBqpkMEpGp2WeT/M2VFtC2hFtW3dF65Zd0bJ5J5Zd+JtO/E0bBa/M&#10;a9GyPX/XGk0Je5PGAn4TNKAHr1WjNmpWraYg9qpXB707tEL4o1sKYjvAAokG1w6wOf1/UgKfWXqS&#10;G6jGcu7tMs3z4oTY1el7si+RaZOmjXqSnGuzbsodZIsTcXwK4HQXwPIp0QwCLM8AC7RRIX7w97uC&#10;sCc3PQPsCVxPALvA5Z8743h3eO1Sb0d07oQcAMugXTstB0lyDyv/MA+cKX2Q9cE1p03ZAfUkT6CV&#10;JfGqWs725w6VNu3QGxq3pAN/f5uHU4d2wKdBHbQhuC2bEMrGDIPr1lZesEaVqvjx+59Qn3lvp3Yd&#10;0LFtR7Rp0YZeVe6qakGAW6qc1rtpS7Rq1QEd2ndHu7Zd0a5NN0LbkUC3U8AL2N7erdCUy7XwaYfm&#10;Pm3UtHhwkeTCArBI8uAaVaujCXPjZgylp4wYgEz2+k54KRMEE9jSpJc1f2Of9rRcWfrU5d1BdQfY&#10;NV9KC15LVoQmHa22K7vN6WlT2n7Nuie5bL80gK0cOD9TngsOQ1ZSILJSQpGTFY9nmQlIS4pAXOQT&#10;RATcRtD9SxbAH/O6dnDd4FUhs4aWkDpCgRLg6lDZ2AFPOyjSeYinHETk6SDqg+tJdljNad2mZYLp&#10;BqhNbsuJERZzWkpC+66YRibttuVEAvB7Tstz18N9u6G1V0O0bdYUzRs1RJMGddGYANcnSBV+Lo/a&#10;lauid8dO6NO5K7q174gu7SyIm3v5MNRmyMyctykhlLy2bdvOaN26I1rRwzYjoM0pn2YEl8sKqA3q&#10;Mzxv4s12y2t7UwJvU3rhZk2asWRuLYNgNen9q1WHT8N6aN2wJnasXYRinn/xvGqgkBLj1+Bpvef+&#10;i+ztpclchwartDbdXta0J5nQepJHgLle+5iJ3dYsG3VvK0122xZp29ccKIDVXVwWR2oUWgBODVd5&#10;cBaVR+aeZSWpRwmT44IRG/YA4f70wAKuhtgE2ITYDm8JgB1PFZUGrR1g+w6JPO28J2ko7dMiE0pP&#10;baY0UJ7kBNMAz6zraSUxWpl2GN57qWuAixzzHcvK72Sb/v46D1fPHkLrJnXRrhlD5yYNVQ7s1bAu&#10;GtaqhWoVK6JWxUoY37cPpg8fhu5t2qAHAe7Yui1aNW+J5gTOS4CUmzMaEUp65FaEWNSiOb2rGmn2&#10;UvltQ+a5MurcmMs3ppdt0qAxmjBsbs4QvDHrEkL7NGOI3pLyIcjMu+tWpxeuXRMdm9ZH3/be8L99&#10;Ac95ztV9zA4o9P469ScB/lR5/C+HTBhNlTbPc7u0yQDjUwtekdMbizxDXJZMe7bbuchkQEOsnu92&#10;cKMAljsjmQcrL5wShFzCm5OVgoy0aPUgQ0JMINKTIyyAS4O3VGgdskbOygiXNbSUleOW7nVF5kEQ&#10;aQg/VZ5AtcuE0JQGzAmmB3n6jW63L2fVc9z0tjjH2gaGZ4unj0OrRnUIML1g/bqEkhA3boQ69H41&#10;fy6HYZ3a4fia5Zjcvw8haosebduiY8vWaOFFj9mwKT11QzSnF24qALKtFYFs3awF2hBwb7Y1lOvG&#10;VB16VIHXu5EMlDWhd5eBqgbwYSfQjL9vWJ9he4MGaN3cGwO60tt3bMdOpAZqV6mMjl4N0LVpXayb&#10;PxlPE0LVqPQbGrVEEe+Knzlk23+ZZ8gO9ccg16D9d2Suwx1WT5JlLICdEHsA2JTdTkuTadN2W7fL&#10;BFh4ys+KUwDnpIkXDkJOJqF+moaM9FikpUTjKZlNpCf+ZIBLwKvz3lI8ry5Lg9bcUS19cOwHrCzZ&#10;AdUSo7JP22W2Ow3wE6V/o0NHdz2jcqhcLiOyABYD+e1VDmKC7sG3Qwt0aeGNNt70ogS4WaNGhLIu&#10;qlUojxa1q+DYivk4sHg2RnZtjxHdO6Nnm9YMt5uiGb1ms/qN4FWnPlpJSNy4CVp5eaOjTyt0aUXI&#10;W7RW042ZxzYhmPVq1VHe2pu/a0+4G9Wui/o1ayuYfZo0RRN2BI3omVs384EvO425Y0egVcMGqFW5&#10;MprWrobuzRpgbN8OCPW7iBc859rQ9T5Z++rad4HGXtcweZr/f0YlOwHP8HI5wusOMPURgE3Zbbgs&#10;abu3syCSgVzNjTBVmM3IOD1KASwe+FlGAnKzU5GdEYtsQiyfXAl6fMMC2A6uW+hMd64fwlevC3GU&#10;1mCVO7iWrNe4vCjQoUFJgM2dMg+C/eAIYPY2LXOeCWJpsJYlE8z3L+hVjGmzXcut/bnliVRJvXcY&#10;ttZbZz0Xb4ty8PvrXBzeuhLdmzdE11bN4dOoAT1qfcqCpk7lipgysAeCTu3FignDMaRDG4zs0hF9&#10;2xJgwurNPLU5vaY3AW3btJmCuo13M3Rq0RJ92rdHn3Zt0a1lS7RsJF6XIXLteoS1MaebsMNoCS/+&#10;rgGhbtqgkYLYi/DWr1kXbQl3G+bhC8aOxiCCXKdqFdStUgmdm9RHv5aNcHLnSuTTeN4UPaNk3639&#10;kv3V+6723wG0Ex6py7EySg3wp0D8qaC7lpPSLp5nDaxjeSfErOt98iyZX9IW7Tarp812e5spOxMK&#10;YOWFLYgL5VqwPGiUFqEe6Jd3Yz3LSiTAcSp8jgy5b11GKhNeB8DmdV1TJrjSe1iSuujTPa9IHwgt&#10;OWBaetrebkrDaNY/RSaMWiaoqu4o9bS5zPsXNOAXlpeVUte1NMBvaSTvCHAhQ6NZI33Rt3VTtG/W&#10;GM0b1GcI3EjdBVWb8HZt3gTnNi+H//GdWDJmKMZ064IJPbthQPs2aN+UHpg5anOH2jT1JsQEmBB3&#10;btGCXr0tRnbvgkGdOzmWbaRgb+HlhTZNmqBXmzZoKgDTCwvAIi92CI3q1FOAt2rQELNHDMPckYPQ&#10;uGZV1KpUCe0b1kOf5vWxaJwvEsPv00PJ8ZVj4NhH2/6qsJpG/94Bimsgz1FyWuaVBrBApdrld47l&#10;7MuozsDe5pTMk23Q8rysG8DcZs/wiiybEpn2aZdpx3Z71vNMeWJDnJ0CmBwVqTxYAxysngd+lhmL&#10;rPQY9TZK+bhZamKkC2A7uBImS+n0up8Er3EnlWOj9Mbad0DkaWdN6QOnofRU19OfIsuQSkpDaZ92&#10;QUq9LNlmTbvANaUN+o2IhvCWRvf7yzzE+N/A2J5tMbAjPV7TBmghd1/RA9eoXAHN6tbEil9HIuTM&#10;PlzdthoLhg7ENN8+mNCjM0Z06YBuPs2ZNzdCC8LbunFjdGjWHB28valmnNcCw7p0xvg+PTCiRzd0&#10;8fFRkLcimG2bcRkC3a9tO3ruevTKtdG8IT0wgfXmMl516iqAWzMKGNOzK9ZMGcOOpDFqMJz3Jsj9&#10;fBpgVEdv3Dmzh+cylfvl6rD0fpp1KxLh8TFB1x7aqCupZRwlJcfJeb4EVB5jZ12LbVJa7e6S38v/&#10;SSdjdTTmel1SbY7zIsuZ0LpPu9uaSNum3V7t8mTbpv1ruQFMxydMyYfZBOCnqQQ4KRhJUQ+QlhDM&#10;8DlavdA9PjqQ9TgLYE+e15nv2uA1wbXDqwB2bIx1D6m1wf8MwPaDpk+qyN5uzrdOruOEOk6+s70U&#10;uWB0wan1lnpDeN869M423xPAHwiqNqC3TmN/xvYcXDu6DUPbNiFMPvScBJHet271qqhfrTKGdmyD&#10;i5tXIeD0Xpxevwiz+vfE7IH96IE70xN3RL82rdCe4XBbgtexiRe6E9JerVoTXh90I8wjCfDEvr0w&#10;plcP+LZvh5Zcrh2Xa+dND03QBzDE9mFe3KgWc2Dx4pzfnNNedcUDN0L7xo0wgNu1+tdhGNWjowK4&#10;TuXy6NmsEfo3q4c9q2ehIDPO6XU1tPb9N2XBK7JP2+SYZ8+pPybrHJrnV85lyfW7zodtuhSVBbCW&#10;J7v9mEpjwAmwkowvJalrwQJwdnIIUqIfIj7cTz3UICG0vBMrOT7UE8BWzmvlve4Afwxe93zXfUO1&#10;7Dtkyjw4djA/VW/k5okXBNcUT2yJNkPvBE4CpuumNLim3hFE1zI0PKU8pfesuxmqtHFaevpXBanY&#10;tWIG+rdoiF4tmqJdUwlj66gR39YMVVeOH4b7B7fg4fFd2Dl3Imb364YFQ/phzsBemNSrM4Z37oDu&#10;BLUrPW4Xhs+9WrSCb9u26MHwuSc1omtnTO7XGyNZDujQHi3r10d7hs+dCXj35t4Y1rkjWtLzNmYO&#10;LDl0K8Ltw2WaM4RuVreu2obePl5YPKo/5gzvh3pVKqLKL+UYRtchwA0wf0wfZCYEcn/y2UFa+/f+&#10;hbV/WtJ5mdOmnMfkI3Lz0gKpE1Rb3SlrWfU7dqgCqZZ93SakntpcXlrsT8sdXLs82fKnSnOhuRGG&#10;JBcW3tQbOeSWypQwZMQ/QXTITaQnhSAjVS4lRSEpNhyfucNr5bw679XgegLYBNceNotMaE152gmR&#10;/aDYwfwUycl8Q70miG8MmdMaQjUt9VcMcR1tZekdlzPlaqNhviK8DmmAxZDFON6IYdHYZTQzj/nM&#10;7JF90JcAd2/WhKFvE9SvWQ1N6tRCn9Y+2L94Gp4c3477h7Zi3a8jsHhwH6ybwHJoP8zy7YEJ3Tuj&#10;XyuB1Qd9WrVS0Pq2bo2+rPdlObxLR/zaq5sa9OpPsFsR0s7e9NQt+RsfbxWGt6bH9Sas3gyb27ET&#10;aM6QurncPlmrFufVw5C2LTB/SB8smzCUUFdHxZ9/hE+dahjUqikGtm2AwDun8dvLAh5vy/jtAH+K&#10;NDiltbtLQHPBqiMfBWwpEZB9IPFjeqv+w1F3wKvtSUrTHqUu9qrrpjzZsWnjpUmzYUIsvKlbKjOi&#10;FMCZCQGIDb+FxNgnzIXj6YVDkJYY4wLYFTqXHLASYE2APcLrANiE1ZR9o+07qmU/YJ6kD6x9WpUG&#10;rFqv6ZWltEPpWQKnXdY8O8SeAc5T8Gopwyx6xmOThriAGxjaoRn6tGiMHswxW9avg8Y1q6Nt4/oY&#10;37sLzm1YgqBTe3B5ywosGdoHm6eMxZap47B0qC+WDuuP2b69MbR9G/Rr6UO1QB961oEMq4fS2/oS&#10;7OEd2qh8eXin9ujXuhVD7Qbo2qwpw+yW6NW8KUZ2bo829euhVYP6/O96DK8bM6SWaYbRNWugA/Px&#10;MZ3bYf7gXtg8awI6N2+C8j98j7qVfkYvnybo2qgGjm5bAnnpnuyn5LkKGEen9c9Kw+N5nvyHhlck&#10;y1q/8bS8Kb3eEpJ5aj08txJ58dxqW1HRms2+SpPddu0ybd1u93paSxhxAkxbcQKcLgCH0gMHIDHa&#10;T73gUG6nTIgJRibD6M80uB8D+KPw2gDWG2XfUL0Dpcl+kKyBCQtOM7fV0suoEyzTjhNhlwvQj4nh&#10;roTETiilbkFcEl6RuWxJgBXE9FbyWOTd07vRvXFNdPduyDC4PprVroEWDeuic9OGmDu0L27tWY/A&#10;E7twZNF0rBjRH9tn/IqtU8dj9YhBWD92KJYPG4ix9KLDCHH/Fs0xkBAPbdcaIwns0PZtMY7zpvTu&#10;hhGd2sKXYLdleNy1aRP0Zb13cy8Ma9cKnZo0QttG9dGuMfPv+hI212dZH961a9Fj18K4ru2wcvQA&#10;bJ45Dr4dWqFa+Qqo+suPaMswukOd6lgxdQjyaVSvJQSl8X9wwFJin23tero0abhKzpM27W1LelxP&#10;69brMden1/+Wv5fz+4alyH7+tb1Ip686ftqWaY92ebLh0mzdbNPLaF5EToAdebA8Vmh5YAIcF4jU&#10;WH9kp0WpQSxRWhJDaBe41qCV/WEETwCb0KpXwxgboOt64/SGapk7JCpxQOSgGVJAqrpV6lzVKQe0&#10;WqXB6gJZTpqWwGqdRIHRKt2B1AC7A1u6PvA3H7heLcmX5VnT4mdxOLByDtrUrowuTeqhc5O6DF1r&#10;Ki/cv7UXNk4dg0dHd+LhgU3YOW0UwR2NXXMmYcfMidj06yhsmjAS68ePwuSeXTCannRo29YY1oZh&#10;M6EcQ3DHdumESfS+UwnwyI5tVajdhp62B0PoAa1boH/LZhjYqhl6NvNCF69G6EiA2xPkTl6N0Zlq&#10;Xa8O2jWqg1EdW2Fu/+7cnpEY1bMj6lWtjCrlf6KHroK2tatgUt9WSIt5RMPmsSzMJhzu4GppcLTK&#10;mvdxCYhanuY7JOumd/7gGDATKU8roCq70fZgnWtP0nbiJmV7DhszbdVhv6Yt2+tmm8jOg5LBzwvy&#10;ZI1Ep6pxKB1CZyTIq2WD8DQjHqlJUchKi7MuI30MYBNcT55XA2uXpw01d0R2zL7DapqQOns/xwHU&#10;dcll1UF+yXaRY75d7ifFBNUCUHtZkQtcmVcS4PevaQiUO8B6fr5jWs/LIcBirCwdes19kocyclND&#10;sHTsYDSs+BO6ehEcAtyCAHeQ8LlHW5xYvQDh5w/j2ual2D5lJHbNpOcdNwRLRw5UA1lz+/fBbGos&#10;veuQNj7MVQkwNa5TO0zq1hmTmR/P6tcd03t3xTgCPqRtS3QhpP1bNsfQNi3U9KBWPujLkLpn08bo&#10;2rghOhLwrgyjezX3ZmTAcLthPXrxdpjWqyM2TR2BSf26oAXBrla+HJrWqoqW7HxGdvJC+IOL+I37&#10;+UbuYGKIa8L5qdKA6bq9/Gek1m0DWM652Iq7TZQubT92mxIp+yPIOvL7szLt3+TilYjMuAAWL2x9&#10;SidXXUoKRXpiANKTQpGdHo/0FLkenICnmUkWwC54CavjsSaRCa0GV5f6pXF/FlwtTzuoZDtopko7&#10;yLrdnKfraqSYPbCAJIMVOoRyAewOoB1g+/z3r8157vPfsgN47wDXGmjhSaOnknpi8E16ytao+tM3&#10;zENroQO9cPM6Nej9GmLh8L54dHgHQs8ewNFFU7BxwlCsHDmAOW83zKCm9u6M8R1bY1Rbhswtm6IP&#10;oe/n3QQDW3izvQ0W+PZgeO2L7VPHYsOEEZjeszMh7MxlvTC6fSuMpUceRi/cl562Z5MG6MKwvX3d&#10;mmhVsxojghqMCOqjl3djdKpfmx64JRYz/940eQjmD+3N7WukRqOb1CTAdaujh1ctXD+yBb8LwARE&#10;buwQcH5jZyZSEP1JaficENqkYdTSbWUtI1cGrHNsddCfIrstmXLamgGwmcbZZbdxu/1rNl4VZeIl&#10;9UKeE6eeC8CUACyDyer7wfJurAR5L3SIugc6ixBn0xNnZyTgM/3OZv08r/1xQBNeDfALxycrLYDd&#10;ITbBFemNNTfe3LESchyoj8ntoNoOtpaa/zyTPZm85S9alSocMgC2vLL2wKKyAbam8wmypXfinV+7&#10;5n8QGRBL2PfhTQ7un92LPk3r4odvP0eDqhXQrml9NG9YmzlqQ+yc9Ssi6X0fHdqCA3PHY+2Y/gRx&#10;GPbMm4K9C6Zi54zxWD96MJYO7I15fbpgbNtmCs5h1Ny+XbGb88+umYvbu9bi5o51OLZ0NvbOmYg1&#10;YwZi1agBWDi4N0FugQHNGmNQCwGfeXHTBujj1QC9GQ30Y04+pHVTDPRpiKEM5+cN6IatU4Zgw8Rh&#10;zJ2bwKt6FTSpVQPejBiaVv0ZG+aMwgeeqw8yGs1zq8NoTwB/Ctgauo+1lSW9vJKcV54ndX5VqW2i&#10;dFv5uBy/LQNaU6XZucmBvP7HDrATYrJn5cDybizmwImBSIkPwrPMROQ+TVMeODMtHp+5QmbxvO7Q&#10;2uF1h1aD+2m5rsjjDomXUhLYLCA9SR9Is+6SFR7be9w3BEgedUxPDkSGvFuXIYgM0qm8SJZzQmmX&#10;hpYG5NB7Tis4Vd3VLvqNEJt1CS9NgN+xE9m3YgY61quOv/7rv6DC91+hDT1wfYLRk1705Mp5iL18&#10;RI1A392zHle2LsfdA5vhf3o/Hp/YgweHtuPGtjU4v2Iejs2fhJ1TRmDHtNEEfxwOzJ+Mc2sW4ObO&#10;1XhwcAseH2EefWQH7u3fjDu71+P6jtU4vmI2PeoIrP91GDZNGkVPPRqbJwzBxnFDsZ5aO3YIy+FY&#10;PXogVhD49eOH4OC88dg7bwIGtGpKgKuiYfXqqFmhAupV/BlTBrRHYXo0fn9drIzQBNiUHbI/oz8P&#10;rzFNuTpobROmTDuy2qxzbi1b0sZkGcd6eE5VLkyb9WTPH5OTh+IsBW9JgDMdAFs5sITQz1LCmQMH&#10;0Y5DkZOdoPJfC+A4AuwIl0Wled2SAGtwxbuWTMw/Bq2WjB7rnFeB6jiwnuR+QE3JAbefLGuerE8+&#10;u5kc/RBBfpeQHBmAfLmTSHpRzjOhdc9zXVJQcr1KUv8E/c4wW3vh31jPT43AklF90L5WJQzu0BKj&#10;+3RFrcrywH5F+Lbzwe09G5Fw8zQS712iLiPm5jkk3LmA+DsXEXPlOMIYWged3IOH+zfg5tYluLh6&#10;Nq6sW0hvuxK3dq3BrZ1rcHfvRjw8vB2Pju3GY+rRUZaE+f6BLbhJz3xt6wpc37oSV7aswHn+9szy&#10;GTi5ZBqOL52Os8y/L61fhgvrl+L8hqW4uGGJ8uhHl07D+G5t0Zzet161avjpq6+YAnyHQe0aIiHw&#10;Nv7x7rm6l/jDSwtWO8B2acA86WPzy5L2uta0lNa5tGxBw2eX2Z5HG9LTUrrbl5bq9AmwskcPAH9K&#10;SG2y8ZIQC7wlAaYXzkuD3FSVx8jxGe0nIyGYHjiA4EYhJysRz7KSVSj9mb5kpOEtDWCd81pvVdSw&#10;lgTY3ECRfUdEeidV6QFU+3TZ0gdey3UC5PfSOUQEXIPf1WPISApXI3wSBul124G1SwH8JyUASykA&#10;//GmABH3zjFX9UbfBjWw+ddB2D53KqqVL49qv/yECX07I0y+GvjgCpIfX0fiwxtIfkAR5uCzh3Bx&#10;yyqsodecOqAnpg7uhZUTR+D48jm4tmExrm1cgpvbV+I2Ab6/b5MaxfY/uQ/+p6gTezm9iwBvdkC+&#10;Gte3rcCVjQtxef18XN28hF59OW7wtzd2rcM9gi4dyY1d63FrDzsKeu9LXP8s3y7o0KAW6lSphO+/&#10;+gI/f/sl2tQsj8vsTP7zfSHeyxNWrwrwGz3g7wTZKQLpNk399sIz1Gap658qdS1awGFHIg5B1cWu&#10;BDCPIbMFrKRHUmp7KdPWZB7X/Ya2rm3ak41rgLV9lyX53SvxwjaIn9MxCsDFtFOJFnOzYhXAWUkh&#10;SKIjSpYw2gFwckKEywPbwf2zANt3pjSVuI7Lg2PCai9Lk8BlldLbmiGTC+BXPIkf3uQj4tFlXDu6&#10;HcXM9aXXU5/yUCe4dICVR6ZkUMoO6KdI4JX9EwO7dWQThjK/7Fm3JoY2q4dujeqovLJdo7pYyDw1&#10;+c4lpD+5hTT/20h9eBNJdy/g8eGt2Dt3MuaOGox1ixdgQK+eqFOjOurWqIZeLb1xYOFU3NiyDNe3&#10;LMWt7asUwA+PEWDCG3jmgCofEuB7+zfSU6/ANS53bdNi3Ni6FMdXzsG8EQMwpHNbDO3SDtOH9ML2&#10;eRNxbftqevJNuE3dObAVD7gNy0f3RXevOupe7R+//Qrff/MFfKr8jFWTBuPls0R8eE5wCbCM/NqB&#10;LSEDYIFP19W0o+3PSDyvftpIf6/prdigwxbf0YbkXL555bAb1l2ircg8sRdV0uYMuZaT3wqQXC/t&#10;Rp5gEpDNr03K/5k2reXJ/p2i/ZkAaw+sAZabOWQQS76P9JReVwBOjX1ELxzIMDoRacnymdFQfObJ&#10;82oJsE6Aixzw8s9cAIusg1UWwG47JKXAqSUH60+JB1VJwyrAueqyjAp1CI7qGNg5hVw7hUdnDyMz&#10;4gnD/nTuW7q1rTJ4ZQudrVyXADqkw2FPkNqllqMUvFyPXGJ5nZuCQytnYaB3A3SvWwsDvBuhY93q&#10;6NC4HgZ2bI0dC6Yi8/FNZAfex9NAP2TQA8to9KUNi7B4UA8c27ASUQGP0aNzJ1SrWAVejeUxxKZY&#10;MnIgTq2cjaubFuEWw2O//Zvw+PguBDBvDj5/WEEsHvnOnnW4SmgvrF+A65uX4uDiGejbtgWaN2mM&#10;mlWqommd2pj36xhM6NUJq8YMoIdeojqD2/s2cz2HsGPWeAxv3wyNa1TG919/qVS/wg8Y390HMQ+v&#10;cn8JIL2veFd52uoPh6Reln5T4nFTJdfhbJO6KQtWE3w9LaUALOf0dQHt9VkWXjylLcvLJp4m4WWu&#10;fAqGNppPWPI5Tx6uyaW3yyM4qo3Kk2m2S5mbwTrhUSJUjrZXOelMg+KQnxKLwtREvHxKB8fzKnyo&#10;e6XFzux2rdtM29eSDsfwvJ4ALnaMQgvAzzJikJ0cjnTCmynfSkqLQWpSrJUDewLY6XnV1xAcOS9X&#10;rt+Xq2WC6wlec8MVxCzVgJXsnKgEnC7pZUrO0/BqWdC6SfIZntgPrCcF3UVq6AMUcKeDb5xBQVIE&#10;94UHiQdfDq54WOVpHSorZNahsS49zfuD0cDvbySnsm77y47xx4Ypw+DbpA661qkOX6/6GOzTCL19&#10;GmNE17a4sHUVngbcQU6wH/UAaQyfQ88fRcDJ/QhneXvXNlzduQ3ThgxAE4axzWpWwdLxI7B8WH9s&#10;HDtQwXuXYfBj5r8Bp/Yj5NwhhF08imCWjwVghsdX6amlQzjBnHf5qEEY2LkjKleoiIZ16qNbqxY4&#10;v3sH1k/5Fb92aI6D835V4bYMgoVfOo5jqxZiSLvmaMkw+kfC++OXX6DKD19hUMv6uH96H897Jr0v&#10;Oy7xxARK3nWtjgHPjS61zOk/nO3SZvPUAq6E5NIxSN0BryeAFQxifzIImxxA3cLzpPsoSriDwvib&#10;KEq8iZcJN9l2C8WsF8dfRxFVnHADzzn9IpFlwjWlF4nX8SKJbck3VP15/FWuh0q8imdR55ATfR65&#10;cRdQkPBAfVvZycILbgPltGtDngGmB/8IwNYglgWwfDU0OzWSeXAYMhJDkEVbzsvJRM7TZAtgDa4J&#10;sPa+1oCVpT8Dr5YC15AeaS4BnQep5SgVCjnFeY5S191+x7bX/A8JXV9kxSPi/lUUZCYgn7l+VkwA&#10;om5fwgu5bCbpAA+Wyple20Jm6lO8rkBrwmxNiyfO5TGRfc9G4NXjWD6iJ/o0qo0WVSqge/2amNa9&#10;Hab17oTJPdvD7/AO5IYIvH54FkQP/IQdzoNbzIGvI+XeDcTfvIjHJ/bh+u4NODB/KnbTIx5ZNA37&#10;ZozDoTmTcGfnenrfLQgkvGEXjhK6E4i8chqhF4/xd3txj5705o61zJXXYMO4wVgxwhdrfh2p7gbr&#10;1LghJvbphkPLF2DvvBk4vnQ2TjK8vknoJZeOuX4a53dsQAeG+o1rVMUvDKF/+vJzVPzuG3SoUwlX&#10;DmxiWpIIeZGfhNB/ECqBVEtD60ka5NIA/oNhua5rz2zV3UG2rrfn4kVqAl4nX8CH3JXUMrzPWYq3&#10;TxexXIwPWSyzFuN9xmK8Tlug9CZ1Pt5nL3W0L8T7zEV4m7kQbxLn4lXsbDxPno23+UvwNpfLcH3v&#10;uL73rH/IW0Xwz6E4PUmF8PIOrTelwCvyBLAagfYYPss1YCkz6IHTUPBUAI5VAMv3u7OS6IXVM8Fx&#10;KGT08Cw7yR1g7Xmd8IqRK2D5Z84RZwG2bIAVrMXWhtvlup2tbMnOq9FptR62OZ8SkVKL87mMLKef&#10;OJID9przBMCkwNvIjHqCIvZm+YRWQuf0iMeIZZ75lgdJ3fop287/ey/XcikVOpcCb8l2F8AumAV+&#10;LsuTW5Qdh+uHNmFuvw7o1bguav34PXwql8cqhr9LBvXCHN9u9LZHFMC5IQ+VB84OuIvMJ/eR/vAe&#10;Ab6OuFvnEUKPGiADU4d34t6uDQrG2wTa7+A2PDi0g6HzHgQxRYi8fAox184j+vp5RFw9jaAzh/Dw&#10;yC7cIeCS157fuAxn1yzAyeWzcHLFHJxeMx8XNzE33r4W9w/ugN+h7Sy3qfWFnDuM2OtncPf4XvVy&#10;uyo//oQfvqQH/poAcz+alP8Bu5fNQF5GBMPOFCsHtgFcliy4BWB3cE2ZEGuZntgq2fEyAniRnIC3&#10;KafxW8EiiqAVLMZvRQQ2ZQ4y749CQeAUPPWbgKf+E/AiegYy/UbieexMFIZNwbNHY/H0yVi8jpdl&#10;xyL1xgjkRUzB74XL8S5/kVqXJav+MuU8w+kElxNxDJaZ4GppgJXtO/gQXkwP7ILXAriYdlnM8N/6&#10;RrAL4KcpkchOCWfoHI383CzmwvTAGl43gHXYTGloXfB6htYpwiQb7Z4TcCdlZw1APypZB9cnoftL&#10;5rHqu6+sW5+MtDqWV9we3ZPJnVYC8ivHfxfKq0f8GCrRQ6jnmhXAGQQ3C/H+d5AedF/9RvIi9VoV&#10;+U+V/7JXp2FJLqzyYUKtru2+prFwngKcoErdhFmD/EE8MENniQBykkNxZfdaTOnWGt0a1Eb1H39A&#10;la+/wppxI7BscB+sHDFQQZIT8gD5YY+QF/oYz5gHZ/vfR9ZjP6T73UbK7SuIu3YWYeePE+KD8D+2&#10;D0+O7mG5l2H2PgSdPshw+TC97wnCew6Jd64ijr+JvnGBXvgUAk8fxiP+5sGR3Up39slo8ybmxhtx&#10;b+9mdZnpgVx+OroLT+ixA88cRBhD54jLXB+3LZBhfLcW3qj800/48auv8MNXX6LiD9+hwS/fY96Y&#10;vshJDYV8lPx37rPKfxXEpXteu3ROXLYsmDXQOl+26gV0Fs8YIicS1lP4rXAJfi9YTi3Db/Sgb3IW&#10;4mXmPLxNW0jPOhcfpEyZxek5+C19AaGfhdepM/lbtqXOwzuReO4Cel/C+j5vKX7LW4Hf85dzfVxn&#10;wQq8TL6EwuR4h11bN/uYYzAKXIcda4iFA2Wjylbdva+AK6PO6h5oqpgdonwrWi4jyUf2n9KWnzGE&#10;zs2IVPmwfCcpI1Xy4AgXwKb3LQlvSY9bGsBu13UdckL5J2SNVj9DQXYYIh4dQIz/UcQF0kCDzyMp&#10;7CJSIq8jLeY2suIf4lliAHKTQ5CXHs4eKwrPc2IRf/ci0sIIRlYCCrMT2aMlqRftvcl/qj6XGXPv&#10;Ep7FhuAFT4K8fEAOroxIyjXlNzwpqk7JXVoSVlu3SBJu8a4EW0GrS6f3tQbEZHBGvoCXFv0QR1fM&#10;xuSurdGpXk3UKvcTvv3LX7By/CjslKeMRg1hiHwOeYS3IPwJIX6C3OBH9BJ+yHp0D+n37yDlzjUk&#10;3rqEWMIZeekUIi4cQ+T5Y4g4d1SV4QyVJWyOuXqWy11Gst9NJNy/gVjWI66cReiFUwg+e5wgH1Ew&#10;B0onwJA8kAo+eQBBpw4gmJ1AKD24rDvqyknE3jiLmBtnWJ5B+JVT6Nm6BX757luUk0EsQlzp+28V&#10;wIPbNkLMk2soJMByZ5aCV8HmGVZTOoS2YNfe2ARft7u8sZtHVoNmArC8XIDnNCmJYfFxfKDHFA/8&#10;e+EyesslrC/BfxSuRGHUVGQ/HIO8J+N5fMfgZewMPH0wGll+Q/EmdgryA8fg6f1h9MCD8OHpPHYA&#10;/G2ehNAMr/PpffMJsnj2ouUE+DwKE2MtJ0Wb0FdBrGvJYkPuAItUlCgOxgav8rZyyUjAFZCZ1hWT&#10;uedkTtrzn8bjKSHOTo0gsMFISgxHROhDxEUHqYf6PxNoNcAKXiXxdC6A3xghs4K0FHitEJkbbNt4&#10;vTOfLOnZuD4Jn3PTQhF2ZzeiH+5CtN8eRN3fhfB7uxB5bzci7u6xxPkR9/chwu8Aoh8dQujl7bi8&#10;airC7x8i9GcRF0SYYx8inyFH7rMEPIt7iLSQKwg+uhXZEQ/Yq0WgkL3b82dx7P2SCLSMwMv3izK4&#10;/dxv5/VE9rQ0qrfq1knrxIkndgOY2/4724r5P4kB17F9xhiM7+iD9rWrofoPP+Cbf/1X9TDCtS1r&#10;sG/eVHrN08r7FkUGoCAiAHnB9MJPCPCDOzSmm0i/ew2p9KhJNy4igeFxzJUziGaOG33ZIdYF3vib&#10;l1TenPr4HpIf3UUC61FcPvwiIbx0BmH0xqH00mEXjiOcoEYQ/kh69ShOx1witAy/47iu+OvsJNlh&#10;xLGMvc5jd+si+nVoi++/+FwB/ANV4duv0bTSL+hetwou7VmL4qwYFcXI5SQB7u+MVkwJkLrUcgHs&#10;avMkDayncFoknlherfMqJRHvUi7hQ856/Ja7hvCtY7mOHnQN3lEfclYTzNX47dla1mV6Fd5mLceb&#10;TIbJz1ZRq5kTr8ablCXWNJd5n7OWHnw13sl6cjdSmwnydrxIvIKipDjLJthha1uwQHYNqtrh1QDr&#10;0Fk8b6GAS3vLz5SHFhgeJ4QgNeoR7fYGIh4wfbp9FMF32QHfPgb/O6eQJQ/zJ0QhlTl/zrNMywO7&#10;ed8iywPr3NcTwHbp+N4TwHpnXPo40GrH+V+Sd+ekB+HGyTXYuWoKDm9biHMHmLOdWI375zfg4aWN&#10;CLy+FWG3tyPy7g5E39uBhId7cWfHLPjtW4jEx/sR83A3otgW8+QYUsJvICmS4SVBj3rA8PPMetxa&#10;NQ2h13Zx/nHEPz5O2E8jMeQckkIvICXsMlIjriE95g6y4/3o6RnmpvgT9jAFqOTaMtKsvbC6fMTt&#10;l+kCGnWs33l62X4Y274ZOtMDV/n2G3z9b/+GVjUq4sCC6Ti2Yq7ycnnsUQXgoqgg5AvAjxlC05MK&#10;vGl3riBFPOuNSwpgU4mi6xeQwHlJ9NQpfreQEfgYaYGPkMh6DOeFXzxLT3wBkVfpwUWEXjx5NBV7&#10;6TShPcN1EVrmzUkiht4JNy8ijmWcrJv/P6hrJ3z5r3/B95//FeUI78+EuFGFn9G5VmVsmj0KhWlh&#10;6lz98bqIoJUE15Qd0I9JINXwurywCXOBGsh6mZ6E53EhKEr0o3d8gIKEhyhMeozi5CcoTmQ94T6h&#10;u4/nyQ/wivW3sbfwJk50h974Nl7F32EOfAdvqOfxt/GS7a/i7uEll32T4Mc6U674B3id9ADFMVxn&#10;MgFWHleiLgFX34vgGWAZ6Hr93O59GTKzTIl5iCeX9+DxxR24d2ojLu5aiIPLxmH/wlE4snw8Lu9e&#10;hLvHV+PWyU1ISQhFJvc1i3qalUoPTBeupHJLAVfD6xptlovYpcGrHngWcB3wmiB6lrXTVim9lyXn&#10;fFkH1yX/J6PEeWlB2L95Drq0aI3ubbugT4fOGNC1G4b36YOxA3wxiXnk7AlDsWjqKKycNR7rF07B&#10;VurgxoU4sXMJzuxeisuHVuImO4H7FzbiyaWt8L+xEyG3diPmEfNDdgh3Dy1CcvAxJAUcQsKTgwR5&#10;P+Ie7aP2IO4hywec9qMeHFBlzL2DSAy6ol4RK7eUigFpgCXUlv3IYW8aePEAFg/qitGtvdDXuzGq&#10;MQz9+q//zvDzJ+ydOwOHl8wmZGfVAFZhhD+KIoKUB855ch/ZBDiD8KQRplSClCghMkET2CwR4usX&#10;kXjzsoI3jcCm0/NmhwUgKzSQHvgm132RAJ+mxz2DqMvnEUWAYxhWRxPcGHrkWHrmRE4nE9xkAptM&#10;L59ET54g3p7/GXeDHp//P6BjR3z+l3/FN3/7N3rhr/DLN1+jzi8/wqdyOcwa0IUd4128yE3HP14R&#10;YAVqgfru8R9S2gDW8gRr6dLLC7BWmys/LlSjwS/TEpEfE4OMuHhkJKUgLTkZqeFh7NTv0KOFIz0l&#10;Gempychme2F0DJ6HM33i/Bfh4SgOD+V0KMsQPI8QBbM9GC8jQvGCehnJ5SJZj+RvuK4XEeHsCBhC&#10;839dNuyCVzsuDbDck68lV0hekZkXEibTdl7SzsMfXcaNw6tw99hq3DyyEtf2L8GlHfNxcdtcXNg+&#10;D5f3LcHVQ6tw/sAqBD64jNjoYO5LPEPoaBfA8uEql+d1B1i/2MsE1zmy5txIS04QPcjaUVe4oUMO&#10;yTOdy3EnZYRZ3TDC7clhL7pr/XT0bNcJfTv3QN9O3dCnYzf07iBld6vuUK8OXVW7LOfbuTv6d+6G&#10;/l16YFD3XhjSsxdG9uuH0QP6Yfzg/pgycjDBH46FU8Zi6cyJ2LB0NnatW4RDWxYT/MU4u28ZLhxa&#10;gWvHCP65LfC/uouh/AGE32HIfnMnIh+cQWYST2ZeugJYvK4CWLafUUZmXABuHViPhQM6Y0J7HwVw&#10;je+/x09ffoVv/uV/YXK/nri+fR3BOoFnwX4oCHuMovBA5AUxp398F5kMgdNuXkASPWQivWYCFccw&#10;N/ricSv/vXCS4fM5ekmGzgQ44+EdZD25h6fBT5AR8AhJ9+VS1C3Ce5J5LsOw0wyfz51A1MWTCt4Y&#10;5sbxAvDlM0i6dpbel1GHeFwCq+CVToL1UObEnbya4Mt/+3d8JQB/9TUqMgeu8eO3aFqxHAY0a4CH&#10;lw+rz678/VWhA1qWbywpmP/bAJty5cuW8iEP8b+kQedERyCToWUWYX1KWMP8riOSnWAEO8Rn2WnI&#10;Y8j5NDWJAEfglQKUsBLcPHZ4CtSIMAX2SxGnX2lFMcIgxC8JscD8kgAXpMTiFT2wesGh4YS0LbvD&#10;K3lxDuHNUYOsAq3c8yw5bxHtJzUmAIG3TiDgFkPlO6cRfO8sgu9bCn94ARGPLyE66Aaigm4izP8G&#10;EhlpZGenIp2diAtgwmIH2IK37NBZXdfV8JUhvZP61keXpOcylpVOgOvWn3fMir+Hzcsno3ubjujT&#10;iR6YAPclnH0Jp5T9CKuof9deVG8M7N4Hg3r0o3xZ98UATg/s0RuDevZl2Rf9u/XhclYpoPcRdeuN&#10;Xp2kM+jKdfVU6xrAtoHde2Nwjz4Y0bs/xg0chInDhmHl7DEIvbGDIfhZZCSwJ86T9yS7AJZRatn2&#10;DOYx13etwOIBnfArc2B5bK/ad9/gl6++xFd/+Rc0qPozzm1cRqCOITvgDj0vw75Q8b73GD7fQNrt&#10;S0ih100itAkXTyCOuWr02SMIP3UQwcf3EWCG++KZbzI/vnUVmfS+ArCUqfS+CWyLp8IJbMjZYwg5&#10;fQzBJw8j9PQhRLIDiGH+m8B5CQylE5j7JhLixGsEmN5YvHss/zuB23Dz6C7UZbj8DSOHr6gfv/gC&#10;5b/5CtUJcOMKP6EV9+Pwunl4nhWLv78lsPS8bgCr6U8H2NNyZl3kyp+lZA7M4/8iJQ4F8bF4cvcW&#10;zmzfhaCLVxB57zbi/P2QEBKIZHrOyMcPkB4bRYCjFJhFhDcnJhIFGQSeUOdEReAZy1yWuVJqcZm8&#10;mCiWUciP5DmPjMC7fDo1bou6Echp265I0uXQNLzifSk6Qxljkgf3i3PlZo0U5GUn4GlaJDKS5TMq&#10;1rXe1LhAJEX7IzHqMRIiH1IPEBtxHwlRD5CRwm3JY2eUlYLPNLh/BmDzGq+Z83qSuXOWSgIs7ZIj&#10;OH+nAWZUkMFcZe3CCejaqj1h66yg69eN6kov260n+nXpDl+qP+sDuvXCQEo87sDunO7eQ7UNIqwC&#10;4iCBkssNEqB7EeQeXE5E7+zLZeU3g3tyOWpwr75KA/k7kdTlPycN90UoPXC0nwAcieK8ZDeAZQDr&#10;ZV4a0iP8cHHjPCwZ2BGTu7aCb/NGBPhrBfCPn3+On7/4HF0b1cGTk/uQ/eQWnvnfQW6gH54+uo30&#10;O8y9Gb4mXjqpFHf+GKLPHEbYiQMIIVCBh3cinDCn37+OdHqZRHrq1HvMlamE24TvmoTMJ9VAVei5&#10;I+oSVMS5kwT/AAKO0LiPMYo4dQAxnBd3gZ0DIY6XASyG2HEyICYlPXDy/Ws4snElKjBs/vGrL/D1&#10;5/+m8uCfv/wcVX8iwJV+gXfFnzCldxv1woLf3xHWN0WE7Z/zwCWXc2/Ty2l4dV1uxnlJz1uUmIDr&#10;p07jzJaduH3sFI5u24U7p44jhGlGemgQHp45ibD7d1HMMFvCZoH1VSHP1+tihrO59Ip5KKbePC+i&#10;PRYx1C3Ai6J8es1Cekt6+ecFTDVzCHEkXiTFKyDFftU9BE77dtm+6YE1wOrxQXb6cv+FPMqrLhVl&#10;MPRPClXQpsUG0CM/QUr0Y6QQXnmSLin6AUGmIv0QT4jTCXme3MiRlWZ5YE/wmgCb8Mp1XnXJhaXn&#10;8Fl6IU8SUD1JQyyemFIhtHXpSkBIibyC5bPGoosA3MkBMEFySuClBiiAe1oAO7znIIGTpSXxqj0V&#10;9P0FcELZm+F1b3py8dADRPIbemzx6L5dejLs7kfw+3I9fTCkVz/O74vZY4czLNvDEPo80hPDeBLE&#10;A8tHyyyABeYXzG1Sgu/g0LwxWNivDab3bIf+Pl6o9cM3qPHTd/jlyy9QiXlkzW++wPU9m/E04DYy&#10;H95A1iPmvYQm9dYlJF09Y3ne80cJ70GEn9hHeHcjiPD6H9iOIHrhlDuXCO9pxF45StFDXyaoFw4j&#10;8vwhhJ05gGC5VHRqP0LPHCLwRxFyfD8e79/K329VHUE4O4/oM0cYTjtGoglyHENqGdiSEejkB9ex&#10;auYUfP9v/6buvvrp67/h+y/+HT988TdU+eFbNKnyC5pXrYCutSvh4v61PHdZ+MebYsIm4Fr6Q8HM&#10;fNghC2hLMiBlTttln28NYgnILmkPLDlwbnQ0ksIjEfnEHw9vXced8+cQyA4p4Arz/cf3EXLvBlJi&#10;wlHEXLkgLBgFafH4+4d3iI6NRhy9axw9bRjD57T0ZEQwXI6KDkd8QiySkhMRIx44n47mzXPkR0Sg&#10;kL8RDuwe2GnHbHflvi4v/JKcycCxAjhX7k9IREFWvLrXWZ5Xz0y0lB4fRAUjLc4fKfIQA5Ucw9RI&#10;vtCQFMaUINV6pU5p3lcD7AavA1x5yscaWfOU81qw2mX3uC7pdubDlDwAYAHMPIE7mBh6Hgsmj0TX&#10;1gJwVyuEJrAugCV8lrDXknhcKZ3gclralCemFx3ab4CCWbzw6qXLsWzBIgygxxV4JV8e0tsXS+ct&#10;wPRfJ6nfCLhWZyChd28snjwG0ff2Mb86R4BDUfwsTR0XFT7Lvqv8PQuRd89iz/QhWNi3nbqRo2eD&#10;2mhavhyaV69CeL9EVXrj2t99ibObV+FZ4B2k3r9ieVFCmXTjHPNTy/NGnT6AsON7EHhoOz3vdgQf&#10;201Puhf+h3YSyL14vG8zTi6YinNL5+DJgW0I4/Khpwguvey9XRtxZf0S3N2xFoH0vAL+o71b8IQQ&#10;y/oUxCf2I5LePYodhbqkxPw4mmF71DV65HvXMKF/X/zwr39BVQJbnZ1PBXkiiV74F3rkhgyhW9ao&#10;hA5Vy2PJWF/kZ0QpYC1wCwgzvbHDEyu9tbzzPyMLZqs0pXJgQvKKAOdEyQvP4xEXHIjIW9eQ7P8Q&#10;oXevIjmE4afcZ54sT/akoCAqUuW4OYS08GkmiorzkJuVilyu41lGEpdJQjY9+jOG1rmZqQxx01Eg&#10;y+Vmo/gp89awMHUdWBiQ/9b30muAlS2zYxG71/CKXtE2BGB5xbA8bSTp1wuC/Jx2Lp8TzU2XbwJH&#10;Iyc1Cs9S5IsM8oX+EAIdrB7oVw/1x9NDJ7CNnU9GKnNgAdUEWL8hQCRD3nLXiB3gkl7XJb0D1k6Y&#10;4GpZO6ofHnBfXh4C4Mko5EFSr/lhzxdwGtNHDyLAHdC7Y2c1aKVzYF8C7AleXwfUAt0gwifh82Dm&#10;wEP79MekUWMxtG9/jB40FLt37MTGteuxmMD26tgFI/oNxNSxE7BkwUKcP3sOY4cMd65XA7xs+ljE&#10;3N/PUOwCMsQDP0t1AixeWHrkN9z+J2d3YcckX8zs1gITmQP7Nq6DbrVroG2tGqjF/LH+L9+j3g9f&#10;48DSucgP8UOqHw1NedTzDGMJ0YWjBEtC5p0EcwseUwFHdiLopMOjMhcOPLgT97ZvwK1Nq3Fj4yrc&#10;2bEBgSf2IODYTtzfvQEXVi7EqYUzcXrJLNzcugYP9m3F44M7qO3UVgQc3oZQdgLhpw8iQm7kUDeH&#10;HEek3E999TRCr5xDV+/GqPjV56hX/kc0qfwLVR5Vvv+GYfTfULfc9/Bt4YXONStjaKuGCLt3Tt3E&#10;4gTWg3SIXZo0qKXJDrDcOPJBAyweOCmW6UsYHhw8hOCbV5k7BiIm+C7iw+8zd4xVA1yFUVF4zWVk&#10;NDmP+Ww+f/MsPBh5DLPzWOYTbksh7tMEXsrn4WEoSo7B65dMIx227HJIpj27HJgLYsfNHJoxuerj&#10;gFq+1C+vtVJfR5GH+bNiLKhT5U6saOSlC+TRKleWr/XLM8HKAyuPqwGm3AC2eWEZtJL7jrUHtkPs&#10;tgOO0l3mzlo7rN4txXlqR7l+eQ+QjPA+J8BhD09g/OA+6NGuswK4LwEWQGU0uh9BlroGVktPaw88&#10;lF5UAOxD6CVUlhB65KAh2LdnL0YMH46D+/ZjYO++GNl/EIb37g9fht4HDxzAotnz1P8MVLlzLzXA&#10;tXrOr4h/cADh9y+xd4zkNsoLArIVvApgqjg7DvcOrMLW8T0xtVMzTO3aGkN9GqBHvVpoWbUS88af&#10;0Zqeq9GP32H1r6OQH+qHtPtXlfdNIMCxV0+qMDj4+C562A14RD0+uA2BhC2Y8IZdYE5MyCIYFsvd&#10;VP5HdnO5reo+6Ts71xLWlbi8bgmub1yBOwT8zu4t8Du0C4+O7KOsV/Q8ZBj95OBmemZ6cnrhMEIc&#10;Jnk21xl+kRAzB7599AAaE9oa7Gi8KnObq1dGu9pV0ZTbXpGeuAbD6pEdWqFf0wboXqsSzu5cqQxR&#10;rs0q4GRUWsP71irFI9uhNPUxgEV2iJUHpteUEDqOYGYwP82U0Jc5bmJMKOKj5JVK0fTAhDs+ngBH&#10;W6PJkeF4FRHJDlQuG4XiDX/7kuVrAvqacIteyTTbtWQZGbEWgNW90Ib3dTkky561SoLsGNCirctl&#10;WIk2XW+mpPKsd2LJ00j52QkEOR4FLNU725/Kq2Zjkfs0hQA7rgMrDyzgKnjlQnO2o5SegnmwgKvg&#10;JcT6TwXsUjyw2kCZL4Nd9EgWpA5JXdpk50XccekEpJTwWzz+U4YQKXEhDCsiEXj7AMb0760uE/Xr&#10;xNDZAa6WCbBZ195Ya+TAIdi6YRNmT52OHh3oybt1x34CvGbNGuzath0jBwxWIfRALivQ7ti2A5vX&#10;bUTvDl25zu4YTO8tI9xbF01G3CMa+sOLyEqW2zZT1XFR90A7OqCnMY9xdesCbJnQFzO7tMCcnm3R&#10;v0ktdK5TAy0rV0C3+jUxoHlDtKj4C6b06YbsJ7eR4ncdSXevIPGWDEKdIpyH6HF34OG+jXi4dwOe&#10;HN2BkPNHEH1FbnO8gOib5xBFTx129ggCj+3FI4bPfgLwltW4uXklbm6hR5aHFBguPzy2H/6njimp&#10;+6IP7cADB8D+h+iJmVsH07OH0KuHsIOQ/4m9fREHVi9FTYb5tcp9h2ZVKqBtzapoQ2/brm4NVP+R&#10;KQDbezWpg4HNGqFnrYrYOGskw9Ao9SjnP9RNHYSRHleH0iJVN2CUaXvbp0jDKw9RqO9wpdGwo6OQ&#10;xFw1nKHzxcPM74MDkJmZguiIYFw6eRwRQYF0DHIZKcaClxALpAUhQeqasNTlEtEr5rivIiOpCAIt&#10;bTLNOktZRi415SdZObCMebykF5UbeOQKhNi3BbV2VgKuHgdyyZUfO5yhgynLmZJDdoSSI8sDDfKF&#10;Binl/W4CcV6WfOxbXqmT6MqBXxYxuabXfcGVWABb0i5f/kRyX/kjGbRx5sfcCDeItWeVebKsA1IN&#10;sP15W7mv2Py97JBsfP5T5h8ZYfC7tA3D+/REL0LXnx6wXxd3gO0Qi8TzmgDLMnOmTGNeOxlrV6zE&#10;/Omz0KN9J4wbOQqXL13C+TNnMaL/QP7GATx/u2/3fqxdtY75sS92b92KPTt2Y8H0mTi8fg5iHh5G&#10;+OOLyE4hwLkpCmA5abKv8oqi6Ptn6fWWYfuv/bGgV3vM7dEKPetWQWt63661q2Fsu+ZUMwV0H4ao&#10;0dfOIPXBTSQyX0sgmLHMPyMvHEHQ8d30lFtwb+caes5t6gGDpFsXkSAAX5YbNE4QugPMZ3fgyc6N&#10;eLJjIx7Q495nKH1/+3r4UXcJ8cN92+F/9CCenDikHk18wI7hPkNoP6770aFteML8OPAEvTu9sHo4&#10;4vxhxDMimDt6KOrQ+9b66Vs0r1IJLatXYlkeHWtXR4ualVQa0LFOFQLcEP0bVseaKYORR4BfMCr5&#10;7YWMEluQmeCVgFV7ZO2dPxFmtW6Gz/IiAfn28qt02gvhTYqLxoUd23F1w3pEPvRDbk4WQgn0rtWr&#10;cHTPbmRnpKobPgTIV4S4gBAXJDFMVWFymAqTC1kvVCVBDQtCIYGVeoGE02HBeM7lCpl/inMTO5d0&#10;T5iQNEoegFH27yaDD8POnaL9OCNcrlMkD+yYAIs3FtsSKa9MT+wGsNzapUNnLWnL5cL5pF7F7ZT0&#10;NqqXUD1FhvpT8d4SRqpv6Do2WiX39MACuJoWA1cAW7miE2AH2Pp34sHkgWc5OPnZ4bh9djMGdevG&#10;HNUCWEC1RomlLAmygKslMGq4ZcBLBqZGDx2O4b4Cay90bdMe8+fNg/8Tf4wdPgp92eYr8FN7d+7B&#10;1s3bsHn9Zhw7cgS7du7C/BkzcHDtDEQ/OISIx1cYKUSrnEW2WfZDYM5Jkzuw9uLWtgXYNq4v5nRp&#10;idndWqFj9fJoVv4nDPKqj8ntfTC+bTP0bFgXTSuVx+Vd65HxmADfuawAjrsul4EI5xl6TubAd3es&#10;xtUtS7D11+FYPcQXJ2dPw915M3BnyljcnjQK9yeMxv0xI3Hn1zG4P30iHs6cjLuTxqnpWxNG4vbk&#10;sbg1YxLuLp2H+1uYC+/fDL+9G3Fvz2YCTLiPEWB6YIE3SMLoSycRfOU0eng3QiNuc00C7F25IlpU&#10;rcjtLYf28jogdkQ+1SqyE6qGfk3qYmCTGsoD56TQU+Wm4Y3cWskQWqC0RqItqWkHqK42QuuYp+eX&#10;JjvE6lbK54zcMnjsoyORQPlfPK86rIgnDzkdpe7ESvC7j+iAx0ijp86PiVbwFso13ae04zfFzDkz&#10;mPpkEEbafS5tOv8Zo6tsFGQxN2Un8IJ1KYv4PwX01s8JsAWedTnVOQbisGO77ABrlQowOdNhtITP&#10;MlItX+2X3FgDnJ1hemD+QEOsQGUpN1kLwAU5yU4vrNw8l9d/JCA/pxHLOtRjdHpjHRskoYX2vh49&#10;sKNd76QKK5gTvKTyskJx9fgG9O/UBb07dYYvAdZQamClNPNhmW8CLGGxeO/li5fg8uXL2LN7Nwb1&#10;80UfhsUTRo7G8mUrcPfOfSyYNR/rV68nsBsxtF9/7Ny6g+Aex9lT57Bo3nzs2bUL29auxrFNs5UH&#10;jnxyDc/SCLB4YDnwzzORnx6D9Ij7uHdwNc6t+BVbxvbB7M7NMY15cNsqP8OnQjkMbloPE9p4YVyb&#10;pujVoC7q/PQ95o3qj/QH15DAsDWRAMfL00AMj8MvHUbQqb14wBD66sbF2DlmEHp//z16V/gZF5bP&#10;waMtyxCwfikeLJqNBwLuiCG41bcXbvr2wvW+PXG1Tw9c6Uv59sTlwf2xv19vTPdpxk6gL65vWqJe&#10;O/uI3lhegBdITx50Rh5NPIqYmxewf9UC1Pz2CzSrVhm1f/4ejX4pR2iro1GFH9CGba0Ib/Oq5ZkO&#10;1ELP+tUxulU97F8+DflpMcoDv8xNVyPE1iUgd/D+jMoKrxXALwyAoyLpgWOQQU95c+IMJD54gNT0&#10;TKSE+yP0/AGkR4UiPY2hKUPoF/SqBSmJ+OP9O7x++wof3r3Bh/fU7+/x6tULxNKTp9Nbp6YmITEx&#10;HokJccjLE/t+gXz+T7GE0LR/CaH1FQjLA7ucUUmJMysJsKSiOmLVEDsBlgEtcaKZcZYIsoTQeYxQ&#10;FcAq7xUZXleAlYfg5XYvDbWCVySe2OF5BV51XUvuo5ad4QbpjdXP00q+K15XPUerxVxR7bBql2Vk&#10;p61cQbyZAPyCPXhBZiguHFyFvh0JsIw+d6I3pSe1A+wGL2UPoQXwqfS+Z8+cwdXr17Fw3kKMHzkW&#10;R/YfwpVLV3HxwiWMHzVOQXto30HCPBfrVq/D+XMXcfTwUUyZ8CtOHjuOXRvX48RWK4SO8r+BpynR&#10;7CGTVIcmvWNWXAAib53EDXrf4wtGYd2oHpjWwRvjCWynWlXQinlkj7rVMKlDM3rgpvBtXB9eFSrA&#10;p1ZlBBOeZBmBZg4cf/Os8sLRV04g/NxB+B/Zrl6b82TvJlyeMB5rvJti+zBfeuYNCLl4HCG3ziCJ&#10;2xN77SQe0lsHMa8NOrwVNzcsYB68Erd3rcHlrSsx2KcJGv2v/4nxzFvPrJiBm3vWMKTexf8mvMy5&#10;A88eRqi81ePaWfRv1wJVv/ocLWtURRPm7bV//A7tmfu2ZOjcjGF0qxqV0azSz+jasDa6162KaT19&#10;cOfYVutFCXkM/56mqNfiWKGuC2KBWofV/xA5ANW5sJZeXs/zNG15YHmcMEflwPmxMUhJTEBqfAwO&#10;z1+M4Nt3UVj8HKkMf4+vWYywh/cYdtLLxsbiNb1yQQzz3II8vCHAL+XGjZfFeP3qOV4W5xMOdgj0&#10;yHnPspBLLy2l3MzxqjCXAEegMDlGgWZ6X+WQbLKAFrlyYi2xdw2xsnvDEwtbcr24yAA4LyPWEus5&#10;mbS39AR8pvJe8b7MgQXUQsbdOaRcHnWS61aSAzvhlT+QkitXf8Qc+QVPmLxfSvJjZ/5LyUapN0Cy&#10;XV5RY3pdS9z45wSVvYxczJZhdXlUz/LAVqeSEX8Px3fOR+/2ndGH8Paj+nbuqoAUCbQaYgFVTyuQ&#10;HV5YgJZLSX26dseoIUNx9OhxLF24FCuXrMSc6bOxeuUa3Lh+E3NZ37JxC9atWY+N6zdhLcu7d/1w&#10;+OARzJg8BeeYJ29atRyndsxHFEPo6ICbBDhGhTeFWYnITAxBUuBN5o97cG7VZOybORjze7fGpLZe&#10;6N+oJrrUqsocuAI6VK+AKR0JcDtv+Ho1QNsaNVDu3/8NO2b/ilSCGyvwOgAWLxxx8Qhz073qnVeB&#10;zInDJF9dOh93hw2D31iGyDMm4ypD4yfH9+DRpUO4dmQj/K8fR/D1Y7h1cB1u0MteXL0IGwf0xowm&#10;jbC6e0ecWzAFlwn33f1clh5eXl4nea+8GCCa+feh1UtR6cvPGR3Q2xJgCZ9rfS95cHl0b1wXbbkv&#10;4o2bVf5ZjUr3a1wH8wZ2QPi9s+oNkR/olcQLv86XMNqCTK4Li+S+ZQVwGbB6BFbCZ6esaVmP5Nry&#10;UvfX6UkoJrzyEEN6YiIe8JwmEdTcvFxkJCXB79oVpCfJGy6eojA+Ae+jovBOLiHFRuNFVjpyCX9B&#10;XCyno5AXE8F6FPLjrFso87keUR5z5xyCX8gQujglTg3oyl1gJsB2vVfgOr7i4XFk2mJFS70QQwHM&#10;kJ4smh5Y4JXLSHJpKZc2pzywgtehPC5cwCRZ6lbO6w6vBbB4SOsmDwUy/1SWlT/X8EqvIh5cbtaW&#10;5U2AZWflyac3xQy9VYwfz54mmevOsnaGyyvPzk4hPf4WDm2ehV7tuzg8LyF1lNrramC15FKRXNN1&#10;QsxSllm7bCVmTZuOVStWYfWyVVi7ci2mTZyKmVNm4MrFq6rtAL3vxk2bGWbvxdJFyxAcHIptG7cy&#10;d56ISxcvYv3ypTi7a5HKgWMCb+EZAZbeMCs+BAkhdxB+6zju7V+B4wtHY8ekAcx1m2JqhxbwbVgD&#10;7Zg/tq9eCR2qlcfE9t4Y1aqJCqHb1ayOX/72N7SpXYV56C7E0OvKrZAykCUAR16mh71A7yh3VtFL&#10;xlw5iZiTBxGzbhWiJ0xE2JBh8B8+DNdHDce9BbNwbuo43GBIfWHyGJwbNRQ3pkzFrbHjcdnXFzeY&#10;K99bsxD3d8sredbj4ZGdCDhN70twZeQ5lBA/OXsEnbwa4pv//S+o9cP36rJX65pV0aDcDwT5Z3Rg&#10;7tuvaUN0b1BbbXObGpXQu151rB7vi8zYR8r4PsjYB6OoNwRYgFXviBaABT65mYNyThugmnKCrOX4&#10;nQmyrENuXX1TJCF0kgqhEwiiKIaQxRHOnGfPkJKaggeP/JCezrD+93/gQ0EhPiTE4y2XfxEdgaII&#10;uaQUwekovGGb1utIloZeR0Soa8cvJQeWp5FU/iu30eaop9FMcLUsgC15htiRcupwWhiTwWMHwOLc&#10;7ABL6pZLD5yTnWIBrB4sZi4ng1UyGq3DaQFYLiUJuM4egm0vcuUOEnn1DkNpaTNCZ11Xee1rK4SW&#10;HRFwJdyQ0TUBV54/lgvVkqRbO0p4BWCuTw2jE+KnyY+wfwMBbtcZ/bpYl3N0CO0El5CaEE8aPQ7T&#10;aNhys4dcux1M79u3Y1d632E4uHcfbrFn3rphC7Zv2YFlDLMWzV6Ay+cvY/2qdbh27QZOnDqFIwcP&#10;YnAfX5w5cRIr6a2njZuAi5cuYvPqlTi/ezE9MAEiwNnJcnE9mjnWA8T6X4X/+Z24tnkODs8agUW+&#10;7TGjawtM79wSPWjonWjonR2lhNTDmjdAR3q3doSj9o/l8Pn//B+YNaw3oi8dRxQVc+2U8oZRV44j&#10;4tJRSm6wOIV49ZTQBUQT4uhVyxA1cSJiR49B1NDhCO4/BI+43U8GDMLjvn0Q6DsQ4aMnwH/EKNwd&#10;Nxr31y7Fo4Nb8ODQFvgRXnkNbSC9exA7hwC5aeTiUcwdOwyf/+Vf8O3nf0OV775G419+QPvaNdC8&#10;Unn4VP0FLaqXRy963CE+jdCV+W/HejUYXVTExqnDkJscxs6XtsLz9774mfousvWyO8sLC5jvCJt8&#10;8NwOrMjleV3e2S6338h1ZnYOH2QkOjMZudFRSIiKRhLz1Th60gSW6ekpzF9jkUDvmpWdhd/++A/8&#10;19sPeE+AXzMUfkVJqevW6HSkAtpSONsJLUvRC8L+igAXEeDX8uZT5t8msHa5AC7dA7sDTM5UDmyN&#10;QnsGOEqF0HmMcj4TeDXEUrrgZcyfb71oS3tfBTFLuWNEvLD8mWyAjuellHzWmfcSYv2tINkokQq9&#10;KXlJgMCsLkvJb9XOcEfkv8QD0whykv2xc81M9GjXXl0+klzYHIHWIGuA5SGEPdt2YMXipZg1cQoG&#10;qFsm+2DswKEK/AG9emPssBEYP2wUdmzYjHn0vtPHTVQg7929D6dOnsL8WXMwZcx4tc6R/QdjVP9B&#10;GDNoCDYwpD64fTOuH17FUJGeMOgOnqUyF0mLQTIBTnhyGQ+ObsCppb9i7bDumN2jJeb1astc10vd&#10;K9xdvuzXQIy9Mka3aYoBXnXRuvIvaFmtAur98gu++9vn+PFvf8H+JTMRzbBZII5mThtDRdPrRtMb&#10;qzdkyON+t68g8co5RB7cjdAVixE4aQIChwxBYD9fhPTvjyDf/qruP3gwHo8chXsTx+Ehc0B/eWHd&#10;0V0Ed7d6cZ3kv/LtpSfHdqtX6+xYNhcVf/gGX/z13/G146GFGt99RXAroD07m1Ys2zBkbs88eFSb&#10;5vTE9dG9US30qFcTCwZ3ReyTKzyvFsDymll5V5W+nCSviJVrw6/yaGvPUvEf4k3pQUtCKiBLjizz&#10;RC5vLFKhs8yXe6vFi9OrycsF32alqhA4gYDFs0xOScWTe3dx9tA+RAUHID01TQ1gFRUU479ev8O7&#10;OIbABPSNjERT75MS8S4mmp5XPLF4YM5z1h3i8q8V0BEoTo6HfGPLDqxdkgerS4xSOqUBlrIUgMmG&#10;AFwsl44kMpbBKwfAOQyhC54mMy9Px2cCqwZY3hAg09ojyyi0TJsAv2KoK98bkpOkkm61AVZvIhtm&#10;faOG8FJyW52UcklJTXPj5WDreWoHHSPQynvLCJ3k3QRY3l+VSw+8ZcVUdG/bRo0a/zpiNCaNHIve&#10;BFlBLPCaA1j0tts2bEK/Hr2wneUweqD5M2fj0T0/jB85GqsXLcG4wUPRu4O8GMBah4xS9+nUnTnu&#10;eWxatwFdW7VV7YMJvnUfdXeM6O2LYX0GYerIobh/aj0i7h1BTPB9hjFJPKCxSIl4gKBLB3B9xyIc&#10;WzgOiwZ0wLox/TG/bwcMbV6X0FZCFxp+9/rVCXNlDGvZBH3pxVpXqaAuzdT9pRzKf/cd/v1//39R&#10;o9zXOLVhqQXxlWPKE8dJSH3jLOJvnUfSrStIoOLoheUpoogT+xCwbS2eLJqHBwT57tiRSvfGj4Xf&#10;tCm4N382Hm5ajSf0uI/ocSVXdooAy4fQHh3bhSPrlqBOxfL4hh2JfELlm88/x7d//SvKffW5ug7c&#10;tmYVdOQ+dKjDqIF5/EDvhhjK/ejlVZv7VQfjO3rh8r5V6k2ccnOQfC/pPSEWLywAK4iVJ5YniHII&#10;qOsJo7+z3eVZpW7N8www1/EmjxDztw6p6I0A58fEIp5hcFpGJjLTUnCDHdOpTYtx59wxPMvORnZ2&#10;Lp5mMm/N4XbFiQcORwH1IisNL9LYAdCDF9D7FkZEooAq4rpkxLooMgqFIrapS08MuwVg+XiAeumh&#10;smsPEvtnqe3bkh1gF7xOgOUqDO1fAazuvrIAFi8s+a+kbXnZTBnkTiyBV8DVkmkNtPPSkQNekdxG&#10;KR9ekmt96j5pngwdFkiMLxusd0DDK3VPOYLkLwpgynkpib22jGgLwKlRN7BmwXj16N/SBYtw4cwZ&#10;nDpyHMP6D4SvPFIoADtCagFYBruWzV3AcHgNtm3eghmTpuD40eNITErB4oWLMHboCILY3zlCLfmx&#10;aHDPfrjEMHrV0hUY3m+AeuhBlhncrbcKwaUc2LUPRvfuBr9TawnwUcTLWyQJsIw+JwTewJ0jG/Dg&#10;8Focmj8aG8b3w1KGwxM7N6enpYei9+1Uowo6MHwWDzykeWN0q1MNbatXhk+VSqhbrhwqfv8dviMs&#10;//N//A9UL/c9jq1eoJ4Vjrp8DPE3zljw3rmMZLnZg6W8q0rehxV58QTCzx5D6MlDCDhIjyo3dGxb&#10;jyfbN8F/tzx5tBP+R/cQ3r2Edi8CCLzA60/P++AIPTIBPrphGWpW+QWf/+u/4+dvvsUv336Ncl9/&#10;wzD6S3zL/LwCgW5SoRw6cZu7NaiJrnLtt3EtjGzdFL7e9dCzcV2MaNkQm6cOweNrR5gaRauO+P1z&#10;hraF1gfAJd+V18CqV8/SFsRzCnzynWFJraTt728lL3aBKdPqGWOV+1qynmpyLSPrUQBnMgUkwIlU&#10;ekYWMjMyEBPqj4gnd5ASF4XsLAH4KbLS6KgSkvCOsBZJaJzL7Xz/mnZczO0oolMqtFRc4NRbTr+W&#10;xwqpFzlZKIwm3JIDkwu7TYvNu5yVlRqKXbsulVoAawk/ClwHyBKBKoCFR8MDu4XRlHq/W7bcSkkP&#10;K9IA62lrEMs9/7X0TOW/L3LonQm65YH1BlkAmztg1k3JiZNSA2ztnHhg5t1cbxEjgLjAS9i+fh4O&#10;7T9IABdjYH9fhrizsWD2XPVMsEAoDynITRr6wQV5c8eyRYtx5coVzJg6FQf2HkBsXCL8/B5i/ozZ&#10;ymMrz8rfylNJUu/fpRfz3TPsJBZjzuRp2LRqrbpl0wJY1ivqhwn9e+HRWcsDJ4b7q15QniRJDL4F&#10;vxNb8OTUdpxYOgmrGUJP79FOfQdJQuUuBLcDYW0vNz7UqoK+jeqiK6FuX6s6mletglo//ohK336L&#10;ct8wfP38C/xf/5//C7V/+REHlsxA+PkDDJ+PM2y+QICvIun+NSTekzu2rDdVxlw4qeB9cmy/us/5&#10;0WFLjw/vJbj0zkf3I+D4fvWidnkQIoilvJVSvmD4+Oh2HFq1ALUr/Yz/9S//i573a/xEWCt9J2/c&#10;+AFV2KlU/OZrVPjiC9T9gV64RmX0ZuQwoGk99G9SB2PaeGO4T0MM8mkA30a1Mb9/J5zdvgCRjy6y&#10;Y4tX9wVIjujmhQmcvPxeOnQNqQAs5/3v71xwWvDKtANgSuolAKbcAKbXzKIHzs3JxflL53H3zjU8&#10;y0wnwE+R/TSLXoupYXyidT9zahL+/vsHvHhVjIT4KIbeMcjITEVSUhySk+MQz7b09GSEhAQgmW25&#10;eYw4X78g+DEoToxRLFiRZEkb13avAXbJHWCZNvnSKaRcQhKAn+dYKnLLg6msRJcHNqXBtcOr3bx6&#10;BlgAl1exSh6seg69YRaIstHqnmdHXSAtTdIzmTdyqEGyAkYFeSlICruOw7vX4ub1mzh98gy2bNyM&#10;hfMWYCBzvGm/TsK8aTOxdP5CrF+xiiFxV/WM7+zJUzGXkJ+/cBFTJkyiN16PR48D4ffgEWZNnanC&#10;Zw3ugC6EmCDLbzcS2p2bt6Jn5644f/I0xg4ahoGcL/DKM8FyH/TEgX3hf2Ejwu+eQFJEIPKz5A2W&#10;mXiWEAz/87vxkBBf3jgfG8f0wpzebdG9TiX0bliD8FZC11rV6H2p2syF61Vnex3mklXRrFpVVP/h&#10;R1QmwBW//Q4/EKJ/+8tf8cW//zva1qmM3XPGIfjUHvWAQ8It+fzoVSTelTD6IuKvnWWofUK9ZSPg&#10;GL3qIXpgeWhByiO7GTbL+6MJ8MmDCDx9gGL9FEXv+/DoDuxeOgs1y/+If/tf/4s5L8NmFTJ/icoE&#10;uF75cszNf0KNH75HNXrk2syN5aX07bgvfZrUxSDv+hjdugmmdW2BWX3aYHyHpoS5HrZMG4x7p7Yi&#10;OfKBep5bBq8+FNOoxQsreC1Pa5fZbgJsSSCWdvf5JQCOjUMCIU5KTMbjR/fZKe/D7aNbeF52Iyk6&#10;HE9zcwgzPWhsLF7S++bGMJ+lV335+jkyUhPUZaZswi7XkjNSU5CdkYZnWemIj4lUD88X5MsA6zMU&#10;MgcuTGC+TFvVqaAJrSlt4xpgq+4C2HKAlvdVrHGdMogrX+hXAEsqqx78J8BZArD1hNIzeTJJPLBA&#10;a/e6pQEsUvc2s8eUYW41KOWY59o4Y0Md01L/FMmyygNzB+RZyYTQK1g2byL27dyDJQuXMhw+iWVL&#10;lmHF0mVYuXQ5tm7YiMkTJ+LK+YvqGeFZU6fh0L79OLj/AD3wNYwbMQbbNm5jL/wAN27dwdEjx9C/&#10;R2/lhZUHFkC7WqPYEjqfOnQEOzZtwea169WAmEAuXn1IdwLM+pTB/RF4eTNCb59EclQw85JEvCrI&#10;Rn5aNAIv7cfV7YtwdcNc7J0+FEsGdMRg77roUb8qWlYqB98m9dCrYS10rVcT3etWUwC3rV4FXpUq&#10;oeoPP6AyQ9fK336P7778Cn/93/L+qc/RolZljG7jhR1TR6mPl0XJJSa5U+vWBfU+6Zgrp9QzvOGn&#10;D6sniuShBgmX/QlzAOuBx/ch8CTBPXVI3Wkld1yJ/A5txebZv6LGz9/jX+l5v/vyS3zxr//KkPkL&#10;/Pz116j20w9oUPEXqjxql/sJtX/mdPmf4FPpF7QgxG1rVISvVx2MbNkI49o2xsKBHbF6dE9M79Yc&#10;Y1rXx5HVs5EYcgfPUqKU91UfP6Ohm17Xrn+8syAtS3ZwtUyAk2LikJKchkhClhYXjSdnDuDannUI&#10;uH8DT+mBs1JTUUjIZdRZXlBXEBONl1kZKIiPR1FcHApio1ky73WoMDYGz+MTWI9VD/EXRIUxJ6b3&#10;pgdW14D533ZoTdkB9uSBSwBMxyj2/zyfnUhqJLeZOTdhzifEArA8MyweOF8PYnmC1wRY/4EpO9x6&#10;A+1QfqoUvCINMMP5+ODLWLFgMlYvX4k5M+fi4IHDGOQ7AOvXrMWBAwewmQCPHDECx48cxfRJk7Ft&#10;y1asWbkK8+fMxZNH/hjefwjWLl+N+/cfYPv2HThx9Bh2bdyiBqjUk0cEeLADUhnVFq+7mh2FPMSv&#10;wnPCLYAP6dZHAT9zxECEXNuK0LunkBITyjwkkR5YRlWTEP/4Kq5tW4LzK6dh15RBWDeyF2Z0bYUx&#10;bZsy/62gHl4YQY8lA0Fd69ZAJ5bNK1dAowoV6HkJ73ffoeqP5fADAfr83/6Kv/7lXxXAEzu3wvx+&#10;nbF18lBc374c4RcPM6SWa8SnlfeVRwrlUcAQghosEAu0VBDrMh2k4KUHFs97cg9u7FyLdRNHoEOD&#10;Gvju3/+NYbO8rF0Grf5qvbyd0wJw4yoVFcQ1f/wedX7+EQ2ZA8vjhHI3WTuG0p1rVsSwZvUxrHk9&#10;jCXESwZ3xpaJ/TCje3NM7dEajy8cxLNkerj8LHpgGjk9zacCLPWygLYDLHcAaoDjGEJnZ2YgKzsD&#10;qSlpSEtMolcOR3pyAtLSM5GWkooiLiejzzLKLJeMCuU6MOuvHZeN1EizKmUkWq4NR6m6bn8VEY5i&#10;5sDivKTz8ASulgmw9eodd4BL88ACsEArDzOI5NJrwTPr9Tvqgf/0ePccuCyAS4PY0zwXyH8OaAWw&#10;rEMAZhIvn1e0AGZOqQCeg2NHTqAvPahAevX6NezZswdTJk7COobQA3r1wdYtW9Qjg8MHDcHd2/cw&#10;auAwLFuwFPfv3ldPIg3p3Rfjh45QIbETYJFAyhB5INv6tJfX1grY9LySA1NDu9EDd+mGuaMHIezm&#10;NoTeO42U2FB1n7iMuD7PTUN2fBD8jm3CwTkjsGVcX6wb2g0LerbDYt8umNjeBzO6tGa42UoNBLVh&#10;GNqUOa6XeLiffsTPBKgi81/5/pAA9TnD57/+5S9o8MsPmESAVwztiS0TBmLntJE4u24BYdyr4I1i&#10;/iuvyhGAQ+VRQPnSgkAr8LIujwcGKXgt73tq7TysGNkPk3t2QNv6NdCQkJZneCyvia3EfLcac/Gf&#10;vvgcVX74TgEsYXStn+iBy/2AevTCArBEDR1qVUU3dkADGtVSYbR44vFtm2D18O7q9tGJHRpg35KJ&#10;eJYYjMLsFBVCy4DlH2/ySoBqgqmnywLYDq+E5RrgPAGY4W5MwCMEXGe6kcCcOCUdiYlxCLpzk/lx&#10;DNJS05wAq2vABPMFvap1HThcgWxdC+Y8me8AWD1OGBlGeOUVs+HqeWCxfT1oW9pYjwDsYkLqngFW&#10;LL0UgGUAS+6VcITQjnsmRIU5LoDlRo4C7YFLg1eXpQEs80qbLwm+KzcuHWTZQTkI+iZwubvFCiGS&#10;ERt4HtvXL8fG9Ruxkd72/PkLCt6jR47g6rVruEbt37cPKxYvwcQx47Bn7x7s3LoNw/oPwu2btzBy&#10;wBCsXLYC9+/dx5SxE9C7XSf4duzK3FfgpTr3wCAJox0QK4/bxSUBWLyvgrtzTywePwRht3YqgNPi&#10;w9TbBCVHkXciyzB/wNWDOLV6KjYynFzm2w7zerXBjM4tsKBPJwLcUnnkXgyh5SuFzRhW1y/H3Peb&#10;71Duiy9R6bvvUZEeUL6A8NVf/0aA/zeqfvslRrbxxophvbBn+igcXzQVRxZOwnmC+PjQdvViO3mL&#10;hjyIL8CK5w2QkWaHBxaA5Z1YDw9vw7Fls7Bu3ECsGuWLyb07oln1iujs7UXv+rPKv6vwv+XTL1UY&#10;CVRj3tugUnnleWtzG2v+9B3qlvsObeh529aQxyIrMDWojkEMo4f7NMBQeuJBTeuyg2qOTRP6YG7P&#10;Zlg2sjsSQ+9CHrWTkWeVK/JcSz77j3dFJWD1NK3bNLi6rqdNgF8LwAyN48Ij4HfuNB5RqUnxyM9/&#10;hlR63xvH9uPxjSt4msZzpe6FJqRyOSg6Enlh8i5oeuRo5rX0yG+kHm7pLaffRhJirlem5T3SLyMi&#10;8Zw5s9h3aeBqmQBbHLjgtSQhNPkRhih5nbLAKuAqiX3J4DKhlmOp8l/xwBnxKMjJ9AywhtITnLIR&#10;ui7zZXnVexjLW5LldI9TBsDGzqrrwMwrFMDsfcIfncTiWVPxK+FbvXwF8+BFWEZYt27cjG2bNmMD&#10;Q+mzJ09hFD3utPG/4t69e8oby/XfC6fPYHDvfljFXDk0OBjTJ0xCXxno0tDa4DUhFnAHOOYP79kP&#10;Q3r25vK9sJq5aMTtPQghwBmJzJ8IsDxgLff8yt1pEffO4Nb+ldg60RcLerfE7B6tMKG1l/K+Uzr4&#10;YFL75hjQuKa6hDSgaX00+eUnhs7fowpz3yrMg3/++iv8JN8f+vwrfEkvXPHrz9GncR0sHtQd2yYN&#10;xbFFU3Ce+eXZlbNwef1C9e3foBP7LC9MiAVYK4RmKM32gON71Ld+jy6Zgl0zx2DnjLFYNcYXw9p5&#10;o2HFcmhSrTLLCqhTrhzDZYbMlSoyZP5RjUA3YidT66fvUYv1WuW+Z6j/o7oW3KJKeXiX/wFd6lRB&#10;nwbV1Sj0BKYHPepUxSDvOlg1shtWD+mEpcO6Icb/hhonEeAkV7SgE/is0eR/vCsJrJYJqyknuA5J&#10;WC7jMnIjh4xCRwWHIcL/rhpES0hMwJ0n4bj+OJz5cDxiwoMZSjPUZj77Xm7MiIhAXqI8ppeBZwks&#10;5WH/pEQUpSQhP4n5ZgJzYpYyLZJ6Hn/7PDIaz1MSaOPWJdKypAAWORhwh1cDTK4cY0tyD7T50jsB&#10;WL2lgwAXPk1Sl5B0DpybLW+ltAEsEJogali1dE9itunfmPDLMsX846K8NDVtB1frN54AfUlJrZc7&#10;ISe9iOFCiN9RTB4+GN3bdkL3dh3hy/B57pTp6NVeXvIu78ayHiO0LgX1wLghw63ruMxxR9P7ylNJ&#10;k0eNxZY16zg92AqZHbC6AduVobKjLurfuSuWzJqFmew4ZLkhPSyPvGnOBETfP4DQ++eRmRSJ/Mx4&#10;9SjlmwKG/dzPRP8reHJ6Kw4tGEsv5IPpnZtjUltvTGjlpeAVmH0J8GB6rGX9u2NAs4ZoUqE8vAhO&#10;DYbSP3zxBQH+Cr98Ta/85Veo8cM36NWwJub27Ygtvw7C4fkTcWbFbJxfPV8BfGXzYlzfugK3d66D&#10;395N9MrbqB3qq4PX2H527VwcWTSJXnsyDhH+rQzBFwzujv7NG9Kj/oDa9LBN5RU/1aowZK6MuuV/&#10;oTf+hh6X4T3hrlf+Z9Z/IOByH/QvzH2rwJsgt6jyM/P4auhZvxp8G9XE9C6tMMS7ITpWr4A5vVth&#10;wwhCPK4f0iIfq/MqoElpQShwymUhC0gLVuv6rjXPglcDasIsdd2ulxGA1ZURlQPHIp5whYc/QFjQ&#10;OcQSyPXHH2DFsbu45xeobquU68AFcXEqfC5IYBj8qhhv373G7x/eqTdUFhXk4Snz55xn2SjIz1Wl&#10;KC2V+SinX3K+PM1UGM8OgOme3JikYfUknQOLLHakdN1WqUNoiSIkfZTBYTeAGUqrx301wOmxygMX&#10;yPukn3oA2ITwUwDWy8nDC3Lzh/Ub8cbykIP1Fvo3L7LVb0xwtUoDWC5gB98/igmDBxBY6wkkucFi&#10;4bRZClbzGWDJWWVkWfJXldsSaF/O12BLXYEqOa0BqtbATvS2DJFV2Mzpvh074vj+XVg2czb602sP&#10;7iHhdndsXzhFPcgQ9uCSeid0fgYNgeGNACzXxWMensfD45twaf0czO/TWuWFE9s2w2ga94TWTTG2&#10;RWOG0DXQrlp5LB/SA/MZyvZrVA/d6tVWl5PKf/0Nyn3NfPTbH+l9v6P3+w49G9TErF7t6IGH4NC8&#10;X3Fq2UxcXLtAPR98bety3KCubFjItnlK59fOx+lVc3FyxUycWD4DJ1eyXDEDBxdMxpZJw7BgII+T&#10;V0PU+p55LXNcH4bFLWtWoycuj6rMfSWEFpDVKHSFXwj5Twp2uRdahc9VfkGnmpXRq34t9G9SF70J&#10;8eiW9dWL+/o0qIbZvVpg5eAO2Ltkkhrck9sNNWgWeAJksRNKfX1XbvKwwHYB7FqmpGS+lga4kF5W&#10;XqkTTcWGPUZMYgr23I3HqnP+uHHnMTIzUpHJHLiQOfBrhsT5DK3fv39DiF8S4Pf4x99/R27uM8TT&#10;8ybT46YS2gjmvMnJiUigh36W8xQvigrxnL/PiwxW90PIp2Y9P21nSQOsubEA1vCK93UALFFEKQAL&#10;vPJfGuDsZIb9WYwIch0htEgeThZwTHgtGF3wqj9ybog7yHI5Sn4rG6TfwGfedaKB/fAmT0lPqxMr&#10;B4FS63tOj16YTYATEXTvEMYN7K+eRhJYBdpu8npZ5rH6kUIFMSWgitS1XYI7kCCqS0XUUOawAq94&#10;U3veK2AunzMP4wYN5jIEXsLsbl1xbP8OTBs1GkMI9lC2D+J/7V42nR74CEIfXEZmYiTzXuZB8kBH&#10;QRYKmZOE3zyBO3uX48SiCZjNfHB864YY06IRRjdvhHEtm2BkswY08tpoynxyZJumWNy3E35ljjuQ&#10;uWinevWsfPT77xjGlkPV739CQ3rAXgR4Zs+22DxhkBVCr5qDqxsW4caWZbi1fRXu7lyF29tWcHop&#10;rm9eomC+sH4+zq6Zi/PrFuDipiU4s24+Di+ajK2Th2N+/27o0biuetKoaZWK6quJLQlmo8oVUY/R&#10;QO2fmZsznK7B8FkG2OSRwrrsSFpXrYguXLZb3arqJo6+9WuiV50a6sYUud49pUsL5sJ1MbdPK6wZ&#10;1QWB146r22rFpuQcyw0cOny2QNWwilf11CYe18qVJdQuC+J3YqtZKSiKT1A3ckTFxCEmKhoJDJfP&#10;3A3AmXvBiIpNRGZmOtJTUtQXHN5Hy8BUFCFmjlmQj+dPs1GUkc4yCy8JalFWBnJTuSzbXtADv5Q3&#10;csirZdOSURQZgezgJ5BP1wrA9nsdzGlt5y5mXExY4rRwpRwXAaY9yeUjgVden6NyYMIrksuW8rHv&#10;rJRI5LBemJftupFDvYROIHYALFCaIGtY7dN6w/RGWj2KdVulBW6+Qy5oTUkO7PTAXJ8FsLzOJAGB&#10;dw5gtG9f9WI5DbDAq+5lZilSt1GKlzUhJrRa1mWg3gpiDa6WhM7jBw3F6WOHsGvzBuxetx5zxk9k&#10;uO2LK2ePY8mMGRjRoy9Gyb3Q3Xpg/5rZiLp3BOGPrzOEjoJ8d/gNO5vX8hXFhBD4n9mBm9sWYPuv&#10;/TCrkzcmdfBW74oaS3glfB7apDb6NqoNL+aUXevWxIzubTClY3P092qMrvXrwrtqFdQhtI0IUO2f&#10;f0Ezhrd9G9fGjB5tGEIPxsml03GBMF4lqLd2rMQdwntn12qG0Ktxc/sKhtPLcW3LEjX/2tZluLlz&#10;Da4Q7rP0ykcI8OaJQzGrT0d0bVgLtbkNPlx/z8b10YJe2LtmDTSoXEGFzHJdujxz8UpffYXq33+L&#10;ely2TdUKGEBw5THISZ1bYiw7oL4Na6NNtYpoWfFHjGzRADO6+WDJoA44tmISsuICeW5pA7Qn6154&#10;gdgC2AT2D3V7pNVmyZq25he7hdAaWBPi3wVgMX7mwC/iE5ERHo3kiCikRscijSBnMFzOio9nGUtF&#10;I5teupBtb2Kj8ZY58wvxprEMSR2jy3JtuCgsBIUysBUZhiJ66mKuTwa5isPC1AfQ5BtKmQS4gB5R&#10;8ltPHJQmy+uacnAkl48c90Br7ysAyxtfBF55gEg6DAE4Q94Zzegvz/TAcv+xuHANsJYOqfVGmgBb&#10;cvUo7h7XAvcDe1KrXhJekfRSAq96hxZPhDxf+aaIoUpuAh5d34MRvXs53gzpCJvF8zrglVJ7YC25&#10;fqtBlt/ovNcTwBI6z5s8FdevnMeKBXMxb+pkXD1zmnn2RNy4dAZb16zC8J69MZKh+5AuXXFo/Vzl&#10;gQXgrORohogpPHZWrxl17yz8DqzCmeWTsMy3LRb1aYtJnVqgc7WfMbmDDz1tEwzzqq3eH9Xop2/R&#10;rmYVDPFpgHkEagBD2u4E2MeRi/pUq4am9Ijy4Pxgeu/ZfdqrQSwB+BK97/Vty3Gb4N7ZvRZ396xl&#10;zrtOlfLmjRsE++YOeua9G3B330bcIMQX+Rvx3lsI8MzeHdCVXr3uzz/Aq0I59PNuhPb0pGowiyFz&#10;NXrdXwjuT1/8Db/IJSXmxA1++REdGTYPYgckHdHEdt6Y3q01xrRrivbVCXCFHzDUuxbz+rbY+mtf&#10;PD63F8Vi3HIbJSMxOa/6fmgT4k+R6aWtPNkFskRuArB6sWJ2Gt4mJeIVYX1BcF/GJeA5YX3OfPVF&#10;TDSKo6NRJF8lJNivomLwmt73NdvecZniCLlEFIX3/N0rtr2MilSlqmvJ5Sa5jETIBeCiJLYVZioW&#10;hA8XD5aEF82MrivJ8VAiKxKlcttlHcKedQul3AMtz8nLffaJapBUvy86LzNePYmUSYCz0uOQLe+F&#10;VgATUrn+ZAdY8lgNr/oTZ7vVJhKA39sAlmkNr263ehrLs0uv5QylKVmf9DLFz9jrPE3mDkjIkIQ7&#10;57cRwK7o0aazeia4V7suCmYJqeX2R3lHtHrVrIJXoBWva+W9UooGEWgBWOe/5ij0rwOHY3jffji0&#10;ZwemjByGGWPH4NTBfVgxfxYO7NiCg9SscePoqbtjWNduOLltMUGVN1JeU2/jUPeDF2SqV+k8OrEZ&#10;l9fOxMaRPbGod0usGdaD+W1tdK1ZCbPoaSfR2H+lBnjVQ5OfvkM7wtmlbhXlXQd61Udv5sJtqldB&#10;k8qV0LFubXRrWBed6aWHt2qKOYR8x5ThOEWAr2xaqjzr3T3rcX/fJmoj7u9nSd0jtDLtd2AT/A5u&#10;wd39W3Br13pc2bgExxbSA08YjBkMx3s0rEkvXw7NKv6MIS280LFOddT/5Wd6//IEuJz6AqF8feGn&#10;zz+nB/5GfYVQXgk0kB54bKvGmN7VB7N7tmLY7IMhTAs6VfsFw5rVwtqhnbiNE5AQeIcGl6rug5ZH&#10;Ct/RttSjhXI5idLe2JQGVKTCbWlXdRfw+lFCK5+WdVgpmNjXhwLaZRphjIvEi4QYvEqJZ0gdSUWh&#10;mCqMZc4bHYaCmDDkR4UgP5KSMjoUuWx/nhCL54lxKKCXlg+YyQMLxfTSUhbGUFxG3lSZEx6EPNZf&#10;yHvgaLfyalnroR6dbrqiV3nwR7PknKaDkgd25NW7ckzUVZfn5I/wvpLrv4RV3v0s+a7cKFRAqZe9&#10;s8yRe6AzotWdWU+ZsuWo68CF9LKE+M3zDMeB5sYIoKpnYDir/pTTArcCXDaGPU6xtTHqw2YOYN/z&#10;5Lx9RWh50GVa4H2tBrLoUVm+kieNuI733EnJE+Tar7zdXr+uVt6t9TJH4JVrXgl4fHUPNi78FYun&#10;j8O8CSMwc+RQTBjoi7F9e2JkH+a1PXoQzC70pAS5A0HuSJAZXvcj2IM6EdKuhLojPTKn+xN0X3rc&#10;gV16YViXvugvAA8ein1bN+H4wd0Y3a8PZo4ZjcM7t2D/9k1YPGMaxvK/9m/bgLH9+mN4j564sGcF&#10;Iu8cRvSjm2oksIhhTj7zkdBrR+j9lmLvtGFYPbATVvZvj1ldW6BdpZ8xoHE91lthRqdmhNgbXetU&#10;gU+Fn9C5dnX1eOHcXh0wpmVj5sGN0bpaVYa1VdDbqwlmDR2C/vSOY/mbBb5dsXXKCJxePhNXCfDt&#10;XesUsA8I6aPD2yAP6Mu13odHtqt7nB8d3anqdw9sVrBfZC58ZP5EbBgzANO7t0c/dhjNK/+Mnl4N&#10;MKlHJ/RiTtysamU0oPevKjdzfP4FPfAXKEcPXPWbL9C8Ej01lxnUtAEGswOayNRgQd92mN2tJaZ3&#10;boFhTetiTKsGWDeiK06vmYrUqCB6kgx1jfa3V0X4jaUMaL6irb19IdHYc/z+4SX++O2Vmv/2RQHt&#10;KFe9I+v/fv8c//m+AP/1gbASTvFU7+V+atrVe0rgf8u232iD/0Hv+1/v8vGfDLN/f8kcVd4TlRSK&#10;7JhgPGWK84xhZkZSJMPpx0iO9Edm7GPkJgYhN5ngJnK5hGCkR/gjifMzYkIYVcUSCoJCT5eVxhA1&#10;PQGFDGNfFWXgFc/1U64rIzZIDSIVsuN+kc/c+EUml0lHQV4qU8Bs/J12/buInYt8IuhFPpcTOIUV&#10;tqmX2r0opI1nEFRGDdzv319l4/cXMoaUxbYEQpqEp/IIYW4ScgtTUUAmcrJi8TRNngOW+UwHksPw&#10;VD5u9lpGjmUQSw4w/0S+YSp56Nvn1mtzZCPeOcJr+bbpWx64DwrmXAIsn0IhtC/lOp+ExPl4wx7y&#10;LQF+97IQb3hy3r0u5rxinkSWPEEyTwas/uCOqC/MqRCL6y/iDgroPFjPX8iOJCIx7A4iH51ByM3D&#10;CLhEozy1HrcOL8eNA0txYdcSnNo+Hye3zsbJDXNwaONc7F83EzsXT8XGuZOxesYorJw2AvPHDVJv&#10;fZwxsC/G9+qDUb16YVT3HhjcnSE0oR/hOxAT+g+kh+3ODqE7Jg8biVXzF2Fcn37o1bwl5k4cjxkj&#10;RrITaI8LB1Yg/P5hxIXzhKfJLW5JiHp4BfcOb8SpJROxdUw/rBvSHYv6dkCf+tXQu041zOzSBot6&#10;tcPcbq3UDQ8+FX8gxNXRh2D3b1oPS/t3w+T2zehpm6FF5SoK4kFtWmHLwsWYN2wwxrVtiqUDumPL&#10;pOE4sXwWrm5cRu+7wQmv6DFhfXxMnuu1nu2VV+U8YLtAfoPhtNz4cXDOeKwf7UuA2ykY+zVrgoXj&#10;RmHu0P4Y1tYH3pXLoy69cKXvvsH3f/t3dUfWL1/+DfV++p4euw76N6nHiKIu+jeqg5EM/Wd2b4W5&#10;PVpjXs82GNW8Pia2b4pVQzph57QBSAh7jLuhKdh2OQzbrkdh//VQRMSl0SZe8Pw/Z5gbjZQ9u5B+&#10;5hjeF7Ejf/sGv718hdthSdh7Px6HHyTjyL04RCcx9H7zknYkdlNs2RNt6c3LIhQXPMMtLn8zNAl+&#10;UWl4GE+ICgg8bfElQX9FJ1AY9IRelZESbfVVUTH8I+Ox/Vow9twJxd4bobgZHInnRXQy8uXBV89R&#10;yGWTTx5F5sObeE5n9ObFc0QkpOHYwygcfxCBXfIb/wi84v8XspMKX7MC0Ts3Ij+VoTft/UFIAvbe&#10;Ccf+uxHYeysYIQzJX3D9L5/noiglGtGb1yFs6QJkPrmLl4wgMjOzcfB2OLZfj+B2cZtuWh9WK+Yx&#10;eRYViLD1qxCyfSMyEhgl5KYjPCwW0/ecx8xtZ/AoJAiZ7GQ+kxfSvSxgnpsvoGawJ8hm78b6y0xC&#10;K72mDG0L4PS67Ple0+O+LszhQaHbZ109jM0e5wPDmzcCrsT1PIivebDfv3uO9x+e4827YvZUPKjy&#10;e64zMzsTqVlZSMtiyZ3IlV6KO/qiIAfP2XG84AEpyE5CXl42slISkJoQjtt3buPoqXO4dPU6Ll+/&#10;gcd3riDE7wIC/a4iLOg2IuT9UfK+qIAbiHh0EXevHcbpQ/tx7vge7ONBPrpzNa4fWo3Le2nQe5bi&#10;8s55OLFhKvavnoK98ydgw/QhWDFxEFZOGIaFI/ti/vA+mDa4L4Z360y4u2JUj864dng1ohgVPA15&#10;wNyumCFNIh5dOoZbe9Zh61hfbBs7AKuHMGz3qos2BOLXNk2xol8nLGEI/Ku8yL1GZfVMsIDQrW51&#10;jCacKwb1VDnyoGaN0ZIesF2tGpjk2wfbV63Bka1bMXtgbyzs2xnbmL8eWzYDlzYuxd3d6xXAAq58&#10;scH/2E4CvLMEwPcYYl/ftgJnVszEXunQhvfGNOau/bwbYOeqFTi9dw8WjB2Fsd06oXuT+vCmF676&#10;4w/48cvP1U0lNdX1X+a4lSugC3P23vVrw5cwD/Guhwnc9tmEeE6PVpjayQejfOqrl/itG9wBN49t&#10;xb4biWi//BFarnuIDiuu4+KDOPzn33/H69xniJw5E0Ed28K/fTuk7NyB334jwB9+w9Jz4ai//D4a&#10;bwhgyfP9OBH/8ccHwvsab9+8cegtfnv3Btn5z9Fvmx+81jyB94ZAdNnkh7jMPLX8q7wsRC9aisCe&#10;/RHAzjcn4An+/l9/YP+dWNReeh/11j5EHZbzTvnjLdf19u07FKelwn/CWDxq0wb3unRBxuXz+Mc/&#10;fiOMCai78BoaLruJ6otuY+apx3ibmwP/ib/ifus2VGuErlmKD+9eYfG5KFRfchN1Vz5E7cU3+Fvm&#10;2W9eMYJ4jqg1K3G3TXOu3wf3hw1EcUYykvNfoev6O6i9/C5qLbuLdisuISqdnOXl4MmMGbjMSOws&#10;z8vtxTORTy9/41Esqv56ED8P2YbD1x8gITYYnxUxdxA3X0SXnsqdCIuJRUhsEkKi6QGTmUcUZKO4&#10;UL44kIanDE2KM5lUP7dCogAut/FyEDZeCcHyC2E4z57q5fNCFLKXfPEiDxn3riH+wE7kBj5kD8We&#10;kT1XTlER5p58jJ47n6Dv7scYtOseQuIz8P49e9q3L/H0zk0ETJ+OsNnz8SwgiAf3DV69e4+tN2LQ&#10;a8sjDD0QiRF7Atl7Msd685ohPkG6cxfhU2YhYMJkpFy+zt7zFR5GpqDfmquYsu8hWi28jOHrLyE2&#10;XkbxkpEe/hCBC6bg0dQRCFo4EYGH1iHS7xDunt+DI/u24tj+XTi8fyfOHtiIezTG68c24saeVQg/&#10;vx1hGxbg0dDBKHryEFnpSQi4choXNi/H+hF9sJnefka3NuhTpxKGN6+HaR2bY16PtpjZtTUGNq6j&#10;vsogr5KVsFouD03v3hbzGUJP7tgCA5o2RMeaNdDLqzE9I0P53Xtw4eRZnDu4H8tGDcH6kf1xZMFk&#10;XN6wRN2BJd714aGtFsDUE4H4uEC8i16ZABNwCbUvb1iEk0umYdfU4Vg2pAcmdGqJjfPmIMQ/EA9v&#10;3cbSaVMxqF0r9G3WCD2aNkLDKpVQ/puv1W2dlb79CtW+/xre8jbK+rUIcB340gNLGD2cue+0zs2Z&#10;3/tgepcWGEGoJ7ZpjAU9muHg7FE4dug0Zmy7g2Fb/dFzzT2cexCF//iP31GcnIRQ3/4I69kdIZ07&#10;I3TCeHb2hfjHb79j7bV4eK0PRoutYWi8PgAnHifhv357xyjuDfWWIBO2V2/wO20iI/c5bSgYzTaG&#10;ocWWAHTdFoDEpwX4z//4B7Lu3kZA194I8fVFMNOn8NUr8Y//+I2eN4nw+sObyzdc44+Vl0LwB23u&#10;ze9/IP36Vfi3aYfAXl3xqG1rBCyaj7+zMzj1MAWNVt2D95r7aLjiLuacDVZPKD3s1hWB3brBv3Mn&#10;+I0egRdkYuXVRDRc5Qfvjf5owPLw/Uj88e4lWSlC4LQpeNy+JQLoCO517YBnEcFIK3iFnlsC0YSd&#10;XKN1T9Btw20kZ+aiODEet3v1xr3WLXCrpTcu9unBkDkGFx9FovrEE/hl2C4cuHgbIQF38Fn89dso&#10;Sk7Gy9evcD04EeMOPMK4wyGYeyIU5x7G4NXb1+pN9Ql7D+DJrAUIX7VB3U72nr3mRf8keK/3Q+uN&#10;7AXZq60+F8QQ5yXevX/Hg3gdD4YMRGDfAXg0cQLyoiL5mw/I586MPRwAr80haL41EK23PmGHwRzg&#10;97cozs5C6JTJCOk/VL2QLWjeQnYuzHnev8XaG/FovS0IHfeEo+PWAFwKSODBec48lL3tnOWIHTIB&#10;kYNHIXTqHNVDxj8tRq/dgei9KwAtNgdh0P4g5OQw7/q//0Bh4BOE9eiLMObDwa27IHjZShXGPYp+&#10;hvZrb6Hdhidoy/2audcPuXnMzxjG5d64hqBBvggd1A8RHTsjbtsWhmV5CL1zFRc3LMZmhqcrBvfG&#10;9E4tMKVdU4wlwEMa1cBEeqqhNPgezHn7NqqHoS28MMi7IUa0aIx5vTthVmfxYK0ZTjdCl3q1MITG&#10;s2HBPJw9fhx+t+/j4V0/diDHsH78cGyfOBznVy/ArZ3rlHd9IJ9GOczw+cgOS8x9ZfrBwa1qkEu8&#10;77k183F4/mRsnTAU8/p2xOppE9U3gqKjYxEeHIrd69ZhSKd2aF+3JtrXr4vmdWqjCr2wQPzDF39V&#10;D/jLy+18qldGJ/kUTKPazIXrY4QP8/PWjbh/DQlwS+bxXhjXqiEW9muL7aN74fC8sTi1Yzt27r6K&#10;GRtv4tztMPzx/jcVRsds3oDAHr3g364rknfupvd9i/96/3esvRyLOssfwmttAOotv4d9d2Pxf//+&#10;wQGwJYH4j3evkfzsObpsvId6awJRb10gOm56hKTcYvwHvWZhWBge+Q5GcOfueEiA444cwP/v7/9J&#10;RxOHqsvvoD6Bqb7kPlZdjsAH2urb9+9RFBmOe0ylHtID32/dFgnHj+If//mHArgOvW/91XdRZxEd&#10;Avl4W/gSEUsW4077trjToT1i2OH/8dt7LLsQg2pL7ih4ay26gb23afP0zK9pW+lXGRX26Y07nTsi&#10;YM0S9bqhpKcv0Gkd17v0Jmoy8mi/6gri0/PxrjAP/osX4GKzprjQzAv31iyjB87CkRvB+GnUHnzZ&#10;dx0OXn5A2ziHz8L3nkD87Xt4xdzkVlgqxhwOw6hD4Zh1Jg5n/ZlYf3iHzEB/BM9egJB5CxA4ZjIi&#10;j53EB27wzZBUtN32EB13BMGHPcnay6EMo9njcF78nh0I6tsT4SOGIWDAAKTcuIU3//gDBQR4AgH2&#10;3hKKVgLkticIipO3Bb5DAUNq/ymTEDh4GIIH9Od/zmVkkEfv/A5rePA7EPouuyLQZXswrtID//b2&#10;FZ4z7I5evBJhw0YhfOhIhM6Yh9c5z5CU8wK9d4fDZ3MovDeFoO/2x8jKyFd327yKjUbIkOEI7dIT&#10;oe27I4b52H/+/R94nJCH5hsfw2sjf7PuMX7d689o4zn++PsHNZoZOmgEwjoR+F49kXX5Mjuk9wi9&#10;fwWX1s3D4VmjsZ659upRg7B6RH+M9qqFvnUqo6e8Q6ryL+hQvYr6OmE/et9B9Hbj2/kwDPVmGNoO&#10;E9q3QPe6tdCxVjVM6teLUK3BtQsXERoYjOgIbqt/MO6eO4fdC2bgkHjhjYvVJaO7hNjvwFYCu43e&#10;WMDdxunN6hKSXEq6uHEhTiyZjgPTx2Adt23r3OkIf/IEWZmZiI+PR0RYOC4eP4HpI4aid8vm8KlZ&#10;HV41qjOM/h6VfvhejUSr92J98RWqfPMNGpYvB+8K5dCZ29mXnnhCO2/MZdi8oG97TGznhfEEevng&#10;btgzbTCOzB2Gcysm4jYjmivnbyIsPB7v37xjOkWIiwuRffcWMu/eYf053rHt93fvcI/2t/WylROu&#10;J1yPotLVlxOU53VIPPHvr17jWc5zbL4UhkXnozHndCSWnw5GZv5rdsTvVVicQS8csXwN4g8eZmom&#10;TuA97gUnYf3FUCoci7n81cA4vGNY/vzlG3bSb/D00SOEbliPhNOn8bqI6eD7D/ALT8PkAw8x83gw&#10;5h0PxIFboXgh0cDTZ0i4dh2p3IcX8uV+OrqLDHEXnAzC8vOhWHImEH5hiUy1ChmVMo1kVPg0OgIZ&#10;/g+Zv3N5OoX03EKmGmHYQm7WXYrA7sv+SM9+ikLm04XJiYg6wbTw7Bn1fq/sLOb5/mFYc+Q6Zm4+&#10;get3HuPWTQKceOgKEm/64RXD3uvhGRh5KBS/HovBwnMJuPAkBa/fv0FmZBgCFixF+JxFCJi7CDEX&#10;L7Fn+UCI4tF74yX03HQbLZdfwcqT/3/a/oNNkuu60oXxI+437o7M6I6kGY1EaShS0oiUREmUI0VP&#10;ikagJ0ACIAmC8N53A+29t9XV1eW9N1lVWT4rvXflvWlvYcj1rXUiT1d0oRqE9NzbwH4iMjIiMiri&#10;vGftvY+JFsbIS0aB050taP7ed9BBJW177BFMRoJYXl3F2PQ8fnqU0NMd/tS2NvzL1jr0+NNYXV3g&#10;w2VsU1GNrgd+ivaf/BixhgbM88bPLi1ha9Ugvrq7A/dSSb+5sxX13piJhVYXVpDv6UX/sy+g//EX&#10;kW3sYNy9xIc5iZ8d68T3D3biR0e8eOq4F7H0OGMVAkxFH2tswODTz2Nkxx7MMR5f5bX5U2M4WD2M&#10;fXU+7Kvx4WyLjw9nBqt025b5W9NUrND+Q8hW1/HB8KFzm14eXcWY9MTTD+DY0z9Gb3UVDr/0DH76&#10;yT/Bv1CtPvbffh0f+a//CR/7rd/E3/6u5sT6HXyecaR6ZH2TavztT/wffIkKrTHC//SHv49H7v06&#10;ju7YhoZqFnr+XbFQGLFoCv7RKGP+RpRsfRlnXnwUtVteQOPOTYyHN91uPmrcswn1VF5lnqupvqWv&#10;P4ETTz6Irfd/HcdefQYRek4T41PIpDIIhUKmt1JLXR1eobv44L9+DX//px/BR3/nt/F7v/5r+N3/&#10;8l/oQv8H/Pr/9X/hv/3H/4jf+c//GX/0G7+BP/q1/4o/+39+i7H8b+PrSsIR2M3f/RKe+/I/4Kd0&#10;zx+jS72XLnTnucPoKjuKrtIjiI30sQATVMay5wnf8vISVi5cxsWLV0z5WuG2RXqAq9x+ZfUCLrFi&#10;vHjhAj8TXnp0boBlC3M8h0Bm2bjAZ3me5WOZ4dTS/CxWZ/kdYTx/YYXlYNm8KmVhYRmzOkbbWTbP&#10;rzAu5bkXea652RnaHKbnKDw81wrDtYXz5xny8Ts+++lZhX7zWBLkEide69zUDN1+Xhfj9kXawswS&#10;t81yH/4N/K0VxukrS6tY5DGzrAh0noVp7s94eJ7lfGlmzsyxpXDzPK/h/OIsVnjuJd6D2fEJjNHr&#10;zE2MY2JmGtmZKaSTWcTJTzQSQCIUwMhAH2KBAMpLT+Ge4fJG5INx/pFL6BgM4cmTHrxZ6cPeRj8a&#10;vEleMFWOP9ZfWobmN3dwWYk8C/wsb9RAIIzixj6caxnEifoetPaNYp7bF/lHLvBm5YZY41RVYpw1&#10;yOISHwb/QN2sUDKHoVgOI7EsRqI55OmSqIZa5AOe4w2eSjMm52/omAXCszg7i/TYLOJjS0hMLMGf&#10;nkF+XK/BmOVN4s26eBHLvKmTvM5lViyqDefpqmUnZzHJc8/w5s0SuOWFKazO6cEt0XWia8YbusyH&#10;tshj5IGs8gZe5fpldWxfuUDl5z66Ll7D0jwfDB/WBRasxYuX6BbxM693PJsyb4SvIURVjDl9vT1o&#10;LD6JV777FXz/E3+CT/z2r+FPf/0/4c9+4//GX/93vZlBg+F/x0xy9xkq8mf/9x+YZp1v/s3HcR9j&#10;nRce+iEObnkT9QR4oH8Q0VAE2XQOY6yts5kcoj4/motO4ezrz6Jy83NoZOUhcGVKbslqd7yK6q0v&#10;4Nwrj2L/Iz/AyTdeQSISZWU0bwDOpvM8bxS+kVEMDPTjzImjePxH9+GrdO8+9vv/C3/0W/8N/+vX&#10;fg0f+s3fxO+ZIYb/Eb/7n/4Dfp/K/Me/9esmY/1X/Fs+86HfwRNf+RROv/ESKvbv5Pqn8fNPfQxb&#10;HvoW2ivP8Df9yGoOqrE8FU4AOfdsnvddwArGFbNdhbvgJgtE7rfKdT0PC63KlDGVEQO1IJ7j+fgM&#10;pYiERkCq3K3oPHxmCzyXnp1gW+BznOf63MKsMQ1iWGT5mSbY84J3boZKzHLI8rkwS5C4fYHlTuVo&#10;Ua9c4fdzXJ/lthnarAFfuR6ej8u5GW4zx08TUMJMz2Ke+8wQwjlCOEclnqGyzuoVLlJsbpd3N8fY&#10;eY4eydz0BGanx6nOk5jOj9NlzmIsm0Y+nUA2EUMiFjd9skdH6Al2M973E+CyE7hnapIH8WTT09OY&#10;4MEZFpQ5XogSQVOsVVRDzfJiprjP+Ng4pia53xSNCjfLY+wNWqEarTA20c2dMzeLN5Sqtkj3U4AI&#10;xAXe7AU9GNZ+F7m/NbkvC4WHs6AHQYAWCY8exjyPkanGvH7lEt66dgXXL18ytfW8fstAyNr2PMHi&#10;clk3nte/xPOd5/HnVWh4TtW+KiR6yIJSyZBFbedvmsqDD1NKsKBrMN/zYbCAaF/9vi1ApqCxlr7I&#10;37p0/hJr+kuY5A3va6xGY9FxRBjr1xUX4cgrz+L5ez+Pz3/ov+MTLPR/ofmkfve/G1f6Hwjv56jA&#10;X/iIppz9XfyEsfX2Z5/ErldeRNnJo+Zdto0EeHhwmLVuHHmCO8lYfGaKz2RmERP5Cfi6OlF9YKfJ&#10;StfvfBX1uzabl5U1UpEbdtAF3/wMzjBe7ig9wzCDz5SeyqSeHZ9bNjuGeDSBUd8oRoZH0MNz6b1P&#10;32Jo8IW/+Rv84//5P/gQ1fZDv6ZBDb+FP/pvv4kPUZX/kFD/iQY1/N5v49N/9Pv41499FE/f+2Wc&#10;3LXDqHt3bTleu+9ebP7x9zDQVm8K5jxhWNZ9E2QGNLnErHS5zQGPz5oKap6RQOW9tvvqWRmz996u&#10;F56vqdxVrvjMtVzmsXqeOnbePGttpzpyXdlgPWdBPM/K2IGZoGrJ41VuZ/m9yv4iFXKRlZ2UV9c/&#10;L9AIttYX+N08AZ3jUqZKUYwskJHFaW0X4AvOdq0zZJw3AE+b4+Z5zIwqA64vkCOp8DS/E+gzhFgi&#10;NDmexxgB1lslcpkUkuk4YvEYK90g/L4R9PV6EImEcfDwdtyj2mRqasoArBphlicSLCsExNY4DtxT&#10;PLkUbcrsP0E/XjbF7yapfjO6ON4EKbbMgPCrzNxYmfNZIN/NlOpfXb1IBbxslku8Rnseub8rBEr7&#10;mfMUHrhMMNp1W5ubymIDW+ADO79yHlcvX6ELd5GVBM9LV2iJbpHsAn/3yqVrxi5fumqWly5cwTwf&#10;XI41ZHTEB5+3F4Od7egqL8Y2xp4apfOPVFw1K5nXq/zub+GrH/8z/OTLn8Vj9/4LHvrSZ3HmwB6c&#10;OXIIZ48dgae9Ge31dehqbubDGkWc580JYCrnzJQKjdRBz4ZhQDKBlqKjKH71SdRvf4Hq+wpqd7+G&#10;+r2MjU8epOs6zHuywsK5xGc4i3HCO0748wQ4lUwhHAyxkhjCMCud2ooybHn+Obz06M9x39e/ij8g&#10;sB+mAv+x7Dd+3dhHf5MV0W//Fr7853+Ch7/yBTz9Lbr7m+iunzqF6jNnMcD4upneR9GebUhFgwUv&#10;h/dOz69w702TkEC8/VmqqwpW0DqfnefB58bnYZ+N+zs9J7vdbXYfsx9/Z75QPqzZsrneBK21eQMq&#10;11nuHVBphW3zUlu7zRrBfc82l82QFamuUel1Nkuw3TbDCm+agqphi2P5LPK5DL2uFOPfBBLxKKEl&#10;wKN+9Pd5WQGH8Qa9rHt00QLUmuB0gFly3AN+r9pB6jwxMY0kH3w0qqk3Q0jRPZqSOrNwzBJ244oU&#10;bor7xlmzMN5t+91M+wjgixcVN10mrOfN9Wm7fkvwyrTNqXXvfKgbPmDXPioQq1TVG1ev4Z133sW7&#10;7/6Sy1/g2rUbLIRUdgIgUK9duU67getXbxm7cuk6gb/Mh7hoAJNK5rMZTGSSqD15GHsfewDf/5s/&#10;w9/9LuNfupx/+zu/iXs/+XHsfuEpHN2yGUfeeB0HXn8FdWVnUXzsKCqp3LXl59BcW4VeVgLDjHUS&#10;sRgBzmJC3g/v//wkXbNp3l+GAstLrLSoHgFPO2r2vYmG43sx2N6EST7wJRYIVY7TBH6Gx0xLfccm&#10;6ZaNGUXP8NklWasnYlHz6kzNwPjyU0/h3i9/HltffRGPP/hDfOmTf4Nvfuqf8M1/+nt84S/+HF/6&#10;yz/HDz79D6aDycs/fhBvPvkEjuzajvaaGjSfK0dNSQk6mxrQ7/EgzPKRpYIYBTYVoADVkvfceDQ0&#10;o7ZyoTcCeO2ZuT//KrPnsOXKljG32TJqbSOA15tgtMs7Tep8dxOUgvODAiyPWACPjylsyt4GOMnn&#10;Y151Std5eGCAnlkIW3e+QgXmBVgF1nJykm6Pbi7/eAFsFXicAKsGT7MwxfjQAwyi9YAm6QZYBTY3&#10;YN3Ncd80LdffVAvpnUYQ3Z+53xIBu3b9Jm7dettArH3sOZapxjK77/oHuv7hurcZeFk5vPv2O/jl&#10;u7/AWzy/4OUq3ubyyuXrVOGLBPemsZvX36a9YwC+dvkmLl+8Zr6fZqw9nsljnl5JZHgYdSeOMBb8&#10;Lr7y4d/Fp6i6//KRP8JPvvgplO7fgtKj+3Bi1248c/+PULx/HzqaGlF1ppgAn0F1STF62poRCY0i&#10;qPf7+PSCrgzPT69HbjQhnuX9liumv+M8vYKLDB+mcnlnWBwr03nCIjd/ms9yhsfp2ClVwKwEcumM&#10;SYzFw5rsbQhBur6DSorwmUapyG2N9aguK0Ep4+zdW94goDtxbNcunNi9C0d3bMfxndtxbPtW7H3t&#10;Vezb9DqKDhxAS1U1vJ2d6GhugaetHYPePl63nyoRN3H7NCsQVYIGYCqy8hRKgi7KfS48j7sB/EFs&#10;/TFyr1UWrGe33taXUdl6gN2QbgxuwQipG1C7bpczdJHd39/NLMDTU3SjJ8buADiTThqA47GImfLW&#10;P9SPVCKKM6XHcI9S2lOTdIf5sKfpJhtTTExFFdzTApx+vFFg7hMJh5FJphGlazc2ztpCrjVr92m5&#10;EnK5FZfSBIaTHOCS8Yfi33neUMUmikcWlriPkgwFSNVW5qxzm9alplzq4cgVWqYrePPGWwasK1eu&#10;GUXWjdcx58+fd1zodQpsC4R9wO7PMrnXCheuXrmKt996G2/JCPBbt97BzZtvsbK4xd+8xX0u4BqB&#10;NfDeeAcXqLoC9xZBvnH1LcL8FiG+YOZbijFG6W9rQ/PZYhx8/gk8+69fwaYffh8nN7+GropSDHc0&#10;o4GKW1t8Di889CiqTpw2bndjRTlaa6rhaW1CPOTnPY4hHXfmJu72dCIWjdAdYyVLGCf5LKblmvHZ&#10;mFiQ93h2dt5sHyfIE/m8AWJKz4aV7uQ4CwVtPD9G1Y2zFh81LwAbGRqgC91vJjQf5XVrxsYJHu9X&#10;BVRVCU9HGw7s3oPtm99Ec3UtWqqr0VBZgdrScyg9cQLFhw+jruQculpaMMpjwsEIKwU/fIzd/Vwm&#10;GGfns+Omcpuny7+gROAyw6DzClGuMgy5zuUVehIKUwgwn71M8ax9XvZZuu1uLrQxPf8CqB8EXJmF&#10;1w3w+0L7HnMgtuYG0yrw+u1us9+vB1gutGYDEcSpZNy40ZrfS4msZCKOgeFu3DNBeMcFoh4wH7hM&#10;ce6MFFk195T8ctXeBJ1uYjAQRn//EF3oCF2xPCZzioUJuFxwAzwVm6rtZOoKAPMm2bhT2W6TkZQb&#10;xQc076p5TTxcWLdgm2SGHvzCCoG5hV/+Erh69fodACszbGPguymw/Q1r2nbx4kW6y+9ScQkiz63z&#10;Xrp4hW7xBZ7zEoG+hXfefYcF7Dy303W+9hYLH13mmUW61Fdxg58F8LUrt3CZn2d4L/39vfC2NKOz&#10;thY1J46h8cxpDLQ0IaxB4IxbRvu9GOzuQn9XJ+rPlqKrsRHD3m50Njegu60FkYAPs5NjrGlHMTUm&#10;F3TKuFB6gJlUmvc8SwXmg+d9tgVNyjoxRtc4mzPZyjQrWP2N+s6qrwCeYUWbSadMoZDJDVP/YRWW&#10;iBSZ8VWILpo6eBzcuxfD/X1oaWpCZWk5hvr6MULrae+gdaKzsRnNVbXoaGiCt6uL4I7yGqUYY1SK&#10;pIFZCpxJs0IZZ1ngPVtcWDXwClwtZaoYL9PLUThwOz5e9+zW268CeCNgDZyuz25zA2xi38J9fS+o&#10;/DsoVOvt/QBe/3kjs8dZgOVGrwfYutExutEjrCxDoSAiUT/uUc+ocarwOAuAlurqOMGLkgqPz/KE&#10;PPH4NLfTPRtjIcgxjhpgbR0M+ulO80dYwxsXfJ5/hAoMC9eMLmpeAPPmUG3VHXKB6iglVq8qZY0N&#10;aMu0FYK4TKiW+MC0nbbA7curi1hZ5ecLVFeampfkQoMKLNDkQuvm36HAHwBgKZPiRrmdv1RtwH/v&#10;vPUOFfWKSVgtzPFaaVep8vr+F7/4hSl4K8uMvy9c47lW6L4u8njFxDcJMMG/fMOsn2chjLB2VBLL&#10;Sxg7GurRx8Kupp84wchGqXB8IHr7e4wucjzoQ5TA+gb60UegfQRGTSN6qJqXSe2Gq7xfenjKSkoh&#10;FQMJSP0tly9eMoVKBVqgOgor1cuZbYrrVcD0nQAeo7rG6SrLJVNBUaXgLjB6JYkg1m8M9Q86ryih&#10;mitUikViPHeSyurDyMAg+rt7WeF0oLejE4O9XoRZsWfSYwbWyYlZun9TLHgqV6zYpwjUPFV28YK5&#10;h9dU6dEuX7pBu4ZLl1hprl7g3+RU5nd7du7v9PdtCDL3eT+1ddsd4BbMDe5GEMsLsoBrfT3A6+EU&#10;lOu3rbeNAF6fyNIz0/OKx8II+H3o7GjF0JAX90SaOuBvbkdUnRSaWxGpb0Oi3YtUTx9CrGUT9e1I&#10;9PQj1tkNX2Utnn/kUTz0o/vRcPAIEtVtSPYOIe3pRaKuGfGGLmQ8fYhWNyBZ0YwxzyDibZ1IVbcg&#10;3dqLLM+ZrKKLWNPK7/qRrG1C8lw90m3dSDfzd4truW87z9GLCH8rWdGEWH0Loo0tWGBFs0TFVEx6&#10;/vxFo9T2piv+NQms9QCve/Ba2oTJO2+/beD9BX3yq5evsrCf5/eMyRirCeTrrCwE8Ntvv2sK3vLS&#10;ZQPx3CwrDtqF1csOuLyeqzS502o7jgdCGGUMOOKhyjIu9BOEdDiCLOFLBoIYI4wLfFDjSfU/zyNP&#10;RQyODBsb6OmBb2jQqKLgvXL5onnAcqnkWlqFFZCXLlykp7BqYFZhkgoLUKO0crW5XX+nvrPxr6PO&#10;yduFRdDq3LJchjU9FT7C+DjBSkBNJHJ/s1R8mZJ0mVSOIMfpfvNvHBrBkHcAA719dLl9PHcKeUI7&#10;M83nMsuKY2aZtsR1xb0XCOgVVkaXqbrXWDneMgDf4D07f56VECtU3X95PqZ5zz6/gtlnaM0Nr8Ig&#10;q7hrdndY77b99vcFaO1yveneDvYPwNvTa+C1EFsI3aZn96sAXn+M9n9/gKMIUTz7vR60NtXintb7&#10;XkD701swsOUwWn76Gtp//BoGXtuH/tcOoPnHr6DjsTcwsu0Eel/Yg8aHX8Ezn/kqvvWxT+DYdx9G&#10;71M74N95Gn3cv/Oxzeh/5QBGth5Bx6Ob0PPENgS2n0LPi3vQyfWRrScxsuU4uh59A30v7DefPU9u&#10;hffJnQhtO81j98Hz6BaMvHoIg28eRuvjm9D97E50PvUmir7xI8Rau7BgXOXzBlS10SlGl+mhGXhl&#10;rodu+88K5NsFgftcv3bNwGsAZcx76QLhVM8Zwiu7fPEqfknl1b93CPDy0kWeg4Vr8aIpoPNzyyyQ&#10;l+lWszBSRW5cu4V3ud95FsIk3cbQ8AgCfV4DctjnQzaul5k7r/XIxGKYyeUwRRiXWEjeunmThXGO&#10;save25NEQ12tCVvMII75OeT4APUg5foaReRx+ltM4opgCmYVIIGrz05hKrh6/O4CIdc+6WQK2bTa&#10;FTXbYo5/g5MhVcFQbDVOpdU+iQRdNV5HPj9O941g58a4n1R1hsePc39VIklCHCa4VOvhAL0JxuvJ&#10;HCsE/TYrjTm1+7NC5P1aXXHi3QvnrxqIL11UmHKdldNNPgfee97D2Rk+M4ZIpoWBXoN9href2Tqz&#10;8CrHolDPJFtNeVC7rFpNZMrhrAF7G9ANPtt1nUfgWlsPr5qVdC97PN3o7e4x93sjgC2YWuoe2/W7&#10;mfsYN8BuN9oCbJqTwkFW9AxnOltxj/dsPfxVHRgta4KPqhls6EC4uQs+bovUURVbPQg0dGK4qhX+&#10;uh6MNjFeq2bcxmWwbRC+FqpNUy8C7YMY7RjEYEsvgt0+hAb4gD1D8HP7CD/7+gIY7BrFiMzDOKtz&#10;CMO8EZ1NdYwZ2zHS68dgXwR93iA6uobQ2T0KT38Yg+2s5bcfxcCpMv5hMyaZpky5zZzL7EOxNbB9&#10;8KZHjuvByy7Q3Ra4+k/u8a0bt3CJca2SZIL3ItcFIwk2+7z99i9N4mWBrrPcQAG8uEC1IMCyKwT4&#10;rZvv8Ji3TSWgJp9YMIAgY16BHDOqq1k2c5hIM/aMxzFJl3SB1z/DsESewDW661LPXIq1rXmPbQrX&#10;rl2lZ0GXkqGF3KqxfM4UFrVF2sKlAiQzTRm2kOl7FUYWqhwVdYJu9YXV8+b8gj9PVzyZiBq3XAUl&#10;m3EynOqUo8KZyWR4j528htqOp6bognM5NkYXne6wwM4wdErGU4hTjeNhAh+TSowTcl4XFVchhyo9&#10;ASuXWSb1lbndZynx1Stvcfsl/p1UaXpWcqeV33ASWXc+O2v2+Qo4XasSqIJ1etox97rCOguoBdYN&#10;rdt0PsXAxnQ/C/dZ99IsaXoGMt0rU3ny/qwH2AIpswCrwrTbrNn93EsLsDuRZVV4LQ4OIzg6zNDF&#10;QxeaPz6YyKM5nkdfbhr1sXEc8GXwVFcE2wYzKAtPoiWYQ4YFOM9Cru6JIT7AHG+uPmcWV5Gli5Tm&#10;Q0tSmVLZaQRaR+iOD7PgTmCSceEMAchPLiE6sYjo7CrCdK+ihKXCW4HtZx/DvrPPo6K7Ev65Wfhm&#10;VtHPfbvz8+jML6A/yZj74Dn49p2heiWRZgFUTGYSb6ag0WVUAeYDUI+p2xCve+iyFRaMt956yyir&#10;IFYC6xrjablvinsF8Y1rN/GLdwgvAX6X7vWtW1RWgiplcdSFoBPgZRY4FbyrjH3fefsXJo5WgmuC&#10;BT1BlzlElzgeDCPJ2HGC4Myx0pnjA5/k+gTv36VVVgaET13nVCAU34YIu5J9aUKkwqS/88rlS7xu&#10;x+1XR31lldUZQ72P1MYqxZGpg4fpNTSnAkqXlJ6KPifoESg7faGg2BlWEGOsTNTBQOCrw47ahKXu&#10;k+p/q0rl3Xdw48YNA69MuYwpPvepSbrq49OEeZKqQPjTUm21KbNyyKng6fdXbsMr1bXKu7J8yay/&#10;zdv/DqMXuc9SYUEsmFVJypTg0v12mp343OgxrX+ORoG51DNXPwQHWKejiioeR4H53ZTyMLw3BUAt&#10;vA7A74XYKPk6c29XOTOwWqAL626A18P5QRTY2nqA3W60W4mlwjFlo6nC96T5UKoH0vibolb8fdUo&#10;PlLci78t68dflnTjE2e68fWKLhQPxzDOmjUzu4AxFuLs1DzyMwSYluP2PKHM0cZofQ09aHn1BHpe&#10;PYPuHWXo3VuBkf21aN1RgpCPANK1ik8uIkWITzXsxu5zP8TR8odxoPR5tPtHMDqxgiHW5EPj8/CO&#10;zaGflcrgoXPoemE7oiN+JLMZ1kRpKLkiE8B3PIjCA3IrsUzrV1m7W3hlgvnihUu31Vc9rd66+RZ+&#10;SbAFsOLfWzffNW6eCqcAlmvoJGQUszEOvnqDSu5UBpfoeqvJJM0YMh4Mmgonm0xjmu6t+oHLI1jg&#10;g9dneQbq8aXeRtpuXDEWEDVdXbt2HeoHPq/9BSPdSvUxn5Wq0AuZYcFUhaNt80rI8e+S+6l48jLj&#10;+Rv0KtQMppheGWm97FoFzia95CWoHVnnvXaFgBF2NUtE6Zpl6WJfvszw4BIrowIMilGnp/jbfO7q&#10;Wz5Od1pJqjFCm8/K6CFQnaemVXmu8ryXbkMrUwwsk+t86yYrRdrNG6o83zIKLJClzmquk1rLq1lZ&#10;YqhU6Ojhhtc8S94zLRViCFyZPAOnTFC5CLL1HiyEsjsBdrZZONebDc/Wb7sDWrcVAN7INoJ1I9O+&#10;AlgelxtgC7EFWM8qGQubBOg9kalxBDMzeL5lCJ8958VDDX7UhsbQH5+AJzGJYQIUGF9Gf36GcM0h&#10;TBVNEdoJFuDxhYuE+gKSLNiJqWVk5y8gN02lTUwgFBmjK5nHYF0f2o430LUeQWZyBdGZFYQmFhCZ&#10;uYBS71nsa/oJTvY+gd1Nj6PB70Vg8jyG8rMYHpvHIJeDhHi0vgvdr+9FsMWDFOO4lAF4zDwwAWyB&#10;VWG33edsTKzklmpxZanffYeusRzjAsA3rqunFdWUAMuUiVZ7sOLfXxJKwesoxQ0+JNX8KwZco75U&#10;C+MSMv7lqQzAly9fIyCs2KROSfXIYlxKRZYSnl9epXtOZVKyjJWFALwo4NQ1lCDJzb16Rap13lzX&#10;OFVufGyChfmycdUUv0plNdpLbaoXeOxFHiu3U8Aq6fYWvQC1k7/Fike9yKSc6nWlpiepr+kayIpC&#10;vaAUeuh+meF3hCFHz2aQbr9iYMctVaFVll/JKMaX07JFFq4FU5kp06yMs9xqazP8293qq/vjeCsX&#10;+RyoruoMY9xn9Wi7xb/zbRMHX7l8i/tfI8DKRquZ6Sb/tqvmuZl+AQVwnT7sBJDgCW4NNJD7PMH7&#10;o+uOmMnYI6bCUqilkEtur/onyLS/s87tBGZGwKgPcsFUgRorQKlukrO8DyaentW+Ul6Cr3MWTF2P&#10;HdsY3LspsFxqt1ttj1kPsNxotwpbVzpFVzoRi+CeWGIcKT6UDB+OT+DRbU3zgWX5wKSo4YklPFk/&#10;gi9W9uPb1YP4SaMfr3jCKGaMG0tnWCPwpqW88Ef7Ec3mkeUDS9NStAQLfIo1cmbxIlKsgeOENza9&#10;gvDkAqLT5zGYTeBkx1bsaXoEexpeRW8yC//EMoZys8Z84wvwTy8j0h+Cf9cpDFU0IJpMmbmEcozp&#10;xsbWALZZ6NsutAtgLa9dv15QX7nHVEzCfPUSY7NC9lnx61UCqO3me7KuAqaOG2qrNB0RZtXp/jz3&#10;vUDgnTj4xg0qdgFgZcgF+QQLs9RpZlwjW+S6r5pEmbpiqtlEyq3eWxdYWNVFUyALVMW2Skbd5LUq&#10;/hOwAjtLl1pNRCpMSvbI1bx+/ZbjIajnGJfKucnefYcVz613zPdqc1cXShOrUUGmeO4YPQN1z1yh&#10;C6+BDSqQytzLc1HHnBxjbee+KbO/wuOkvoJlmQXNySwLZEHsgCy3mq626ayxbKCVilrXWd6KIDYA&#10;XyXAvKe6bysrjiI7LrST2Dq/KuiV6FJfc6oyPSJVMrcrZ94TMyim0NQ3z/sjz2CSoMbjSeh1otFo&#10;DHGWEfVnmKDbP82/b2aOlQ/vrWM8htucGJn3hMtJnmeS27Sc4lI2zX21n/5+0zx6G+ACuAXI7wav&#10;TGDeDeD1Zo+5G8BuFRbEqaQTD9/Tt/ME/MX1iI1GMc6bNDmzgBwvPEvwxuaX0Tw6gJeq6rCvuwfV&#10;I92oHWhGy6gHFa3FGOo7gqnkKcxmTyATL0eEJ0zPXURidoXxMF1lxrMxQuuniie5LcNt0akl+PnA&#10;A3SRo9MX4KPKnG46hhNVxxAeX8XImAPvCBVYAIdYicT6guh9djuGTpYjyFgxkUgRYCpLQYH1gG93&#10;pSyYG2KprzprWOUVcLduUQno8qrpQuor9/m64t93+T3/U3dKddwQxDIlsWbpIi7xvqgtWEt1RJCr&#10;6gCvbpc3WVgv8CFQpahQ8yzsGn/s9KO+gVs3eC6eUwVUxzrZWKd/tZJpiu3UrVNurRTnyqWrBmQl&#10;n9SMI5dZ6q9jBan6bOt37d/kAAx6EfIu3ua1rLJwaOikEkSMgQlwmvAmaeZ+GRg0ckaD6vm7N67T&#10;7Zzi/Vo1bqgyzyZpRwgFouJbC7EF2Sqy1uUmC1wB7Hahdewcj73CilCKe371kgkR9LdoP6dX1g1z&#10;nCoAbVPHGd0nE+tOT2GRAC3Maoge1ZCFfMZ0MFI7M8sBTS/vjsdjCNCtVMHO0tXM0cZyad67HGEg&#10;BLkUvZEE9F5dvRgsx2UmEUIqGnDZqJmR0lomFuT9T5vReFJp0+ZL8G9DrG0uAC2sdqlrtZC6bb36&#10;2vX3A1i2vmPHPZuPtmDfgSrUN3QjTrgUm0qRswRxJBPHocbNON2+H/FwG8ZClbgw142JeC38PXsQ&#10;H3oFi5nXsZR4DSOdO5Bg7Z1avIII3ehhur6e1CQG6GbVDwUwkpvCQDyLOAu3FNgv15gQh6YuYjSW&#10;w5mSIoTz3Mb4WAAPc11udIAKnAgn0fXsFvRsO4KgL4BEijWRUeAxU+BU+ATp7bZgF8BaXrp0qaC+&#10;TkF/hwVfPa8uEyABJoWUCt6impJds99bbylGU1dK9dJ62wCr4XyCWG6yFPgSC5zcVjfAy8tUUsHO&#10;Ar5MmC+yQMsF13kElmI/m7jR/nIl1a/6bQIpF14joNREdJMusTwCxb2Cd4owLRt31Eme6fpUyfzi&#10;F068rr9L8L51SxXP2/wNXos8BQJ0qdB2rmGPyojnqehS3AvcJog1tlX30SQB1U7Oa5CaqgJQyCAF&#10;lS0wRFIOwKqxbIbPWiZIrfrKBLO2yX2WzXJfAXyNFZiaAvVclnjfV1focp93muRUoQlmKfHFC879&#10;UVfLZDiAodYq+DuqMdJehYHmMvQ1nUN/Uyl66s/AU1sET90ZNJUdRdO5w2grP4quymPoqTqB7uoT&#10;8NYXGeuqPo7OyqPorDgCDwVD6x1lB9Fxbj/az+0zyy59LjuE9tKDaOeyteQABjrqCVWhhyKXxr2+&#10;w4Veg9fCaJfvB/AHdaGtuVXYNivd8+c1o7i3pAVNEW5kHBtWfDq+iMTkEkGbxLGKfajmzQqyNmqv&#10;34epfAvyqQaMdB2Ep/JRLMZfwkLiRQx2vEAXOor00i26zZdNEuqVihr8/OxZ/Ky8CJtqq1Hdz1qN&#10;hTqq32FlEaT7FWBM7UuP43TRSbMMzDAGJtyDuTkMZKe5nEE4NYZQcS16th/DiHcAcRVCus/qPTbD&#10;m7lKN1OmDvwOwGvqK1NG9TbAjG3feZsAs5DLhVUse56F6NLFywSMBPCfklK3btJ15j43Ci70Mguk&#10;4jzFflJgqeBVuoQavSTq5boqlju/es1ArDbQC1wXrKoAlKm+EzAlcASvo/JvMd6+dVNt0o47fYMA&#10;L5nk2nLBDZ5lRaN4nS48r1nx+Tv8TV2r7G0CLY9BlYUDg2JKwiuVJ8xLi6uYZFwtFVYme3qKFQJd&#10;ZE1zs0w1NE1zjIuVvDLjY6ncS3J9+XfYJJS8CwEssK0iyyyoAle/J9Nv24y9wgUtr/L6BLC6pmrG&#10;C12T/iZBrIpOx9mK7TLv5dUrrNR4n+aott3VxegiYL20ntID6BZsZ/eis2QPOot3ortkF1pPb0fD&#10;ye3oLtuN7lJ+X7KT++xEW/FutBfv4nF7+B3L7bkDXN+HzrN7zPb24j3oOLOL59mFyhO70FbC3yk/&#10;RKAPopXb+1sqCZN6Kk7xvkmJC+7zXVxoC6SWboDdwLrXZfZYC7A7E21tPcBS4Xv+qGoAnz/WhLKB&#10;ODJ0d6NUwBgtyphGbnRra53pEpjhiScnO1iDV2Nxuh1L05WYTb2CcOeP6eI+gZWpHUinW6ngi1Tg&#10;Kca3GTx2ZB/+8c1n8E9HXsbjFScxygcRZiHxM2YJUqGChDUwvYoAC2d1WTn6wnECfIHfr8A3sYIR&#10;ViQ+xuARKnaopAm+bScx2N1LgJPI84ZOMGZTfCJ1cYYYCmCp8HvdZwMmlUo9r96hEl5ljKVBCYL4&#10;ImMyE/8q+ywYuY8AdhIs6u6nvroXeANnTEE2SRipM91nHaN/qhSc5MtNQqx4TnHcWzzHO4TWGaKo&#10;XaWc1wnstasyfe/E2QJSo59u3rhp3OlrV28UQKHKmYkVlHBSl04p8GWj5FJ0VRyKhQWvrkmKrqUU&#10;WGomGASGeo9pOOIcY0DFj4r9lcDSus4r1ZWpHVbxoYBbXrpUMEdFLcgOzE42Xkt9dpJPuleqQNTX&#10;WUkoR4XN/qx4DMCqDHkv56nIqggVvqwSYvVss6607Kruz7VfEOB3TFZ6pLcb+958ASWHt6NE82CX&#10;HoKHEHrKaFTL2qJD2Lp1Gx58/AW89Pqr2LNtE1oIcTf3aS/Za6z40HYc3rcNWzc9j+MHnHN0Eua2&#10;s9yvZB/qzx7Cd3/8BB5+6hXs2L4FDawgdH5vcyWfPVXQtI0LSgL3PgDLLJgC0n620Fr1XQ+xTPsK&#10;YAuxG2QTLrgAlt3z6aJOfLzWhy3eGBWY6qssMt3o2Nwq4qx9u3q6UV1agsREjgc2o6dlK0IDRzCd&#10;LsFkYjdC/TsQGDyC+fEqjGVbMDbRg9xEBzL5LozEmlDuPYPj7YfR6qtHcnwEoewA/OkRjKT86Iv5&#10;4UnG0M2AvKGuDl3+EfSn8xjKjtOFnjbZaB9d8BhdvNCZGgw8vwfD7R4kqcBjps3Sma9IzSer6kur&#10;jOo6N/rSxYvQMEGB+wsByqXU7vIFumssdCo4Gpggl1UdO6TSck018kmdOhYXnIkEVqgS6pCvgiqo&#10;VRCV+bUAC9LLl27x9wSOCrEyru84oFF9rVI655Z77gBs4dXxb70t2N82rrxAlRsud1Vm20llpgNJ&#10;oWJ5+y01d+mcrAio4KogBLbOKYUXwHK5FZfPTqv5hapLgBSXa0ICR9VXnIEcjLmljvpdVRIyG8fK&#10;LMjrYb6t9Pwto54EzmahDbyEfI5/gxJYjjfguOEa06wEoplqh9ekv8ucxwBMD4X379pV/R1vm6Tg&#10;66+9hGeffRKvvvwMGosPUCWppOV0f8uP4tHHH8M/fPfn+OT3nsBff/dpfOLbT2Dzpk3wcJ/Okt1U&#10;0z14/rknce9DP8XXHnoE9z74M7z+whNopfp6qOJNRftx/yNP4a++/Rg+9q0n8Lff+jkefuIZVJ3a&#10;i/5WAiwXlp6L7UBk3WgHZH12zELoBlJLN7Qbmd1fwFuzILuV2Gaird3z2Kad+FRRF17rjCIxPodw&#10;lm5tZhL+7CQCVJzBYBSe9lqksyFkE1TgdBumsp2Yn/JifmYQ55dCWF6JsBaN4+KyZhEM4fxyhNuT&#10;XOcFZHuxmK7GbLYRCzMBPrwQwRpmDDaCyakBXlQP0uO9mM55eGN6CGYv0mPdtAFkJsLITycxMRVH&#10;qL4OvS/vxWB1C5IEXh05TFPIggYzXDQAS0H0WeDaGPjGtesMDqW6dGPVRESXV8kkAzDdYEGsPs0C&#10;R/AqESR3VM07mmlD7qvOrUpC2Va5hed5nOI2FXpBqfhTAF0hwFcuyzWWiyxA3zWwOokmQSw32omD&#10;pcx3Auy0O+t7dc20safUSoDIZRcQzmf1CXcqESm/OkcIXP2OSWSxTtE55dILcpPMIpSK43W8gNbx&#10;phKgqy23XOonU1yrPt+qqCzAbpgtvBZkbZPrLHBthSGAbULKuuBqHzYA8zf1twlemUIEM06Y3zuV&#10;k5MEU2VoAL7Gv0MqzONKz5zEs08/itdeeRKNRXKHD1AhqZ7lB1FEdX3h5ZcI5xP4u3t/hq8+8Dge&#10;f+wJusN76Xrv4777cPbwDjzw8M/wnZ/8HA/97BEc3vkqWs7sRAdd6cbTu/HEE4/j+48+hS89+AS+&#10;9sCj+OGPH8ax3ZvR11xB8cq8D8AuKyS13EBquRG0Mve+MgG/HmCrwtaFFri3FfjrZR58sqQfj5f3&#10;IkRl0yiiGara1NwsxmcmMTEzRjcoyZsdw9J8lDVlkpbizU4RGL0WI80HEqGFGU/FzPdLy1ksr06b&#10;EUVTkylMpeuwmD2H8XQvVlbzfPAR7qdpRoewOt/Hzz4CH8Zcvh+z6S6szPZhZWGQ5sOFpShd3QSm&#10;h7wI7yxGf2mDGXGjdj7jDi4sGYBlAthRXwdgJbcU175LhXqL6vSukj50ZTWuVwVXACsRdc3Esjb+&#10;hWmCUXJnakxjWSexel4dDOhaTs2Zwn6ehVZx8y260M4xvzQu7JVLAtdRXQGqNmQB6iSbHAWWK+18&#10;L2VxOvS/deuXBmDB+C7NqCdBcJpi1hJDMn2W2aSYiatv8u8jwOb8hd/Q+aTyF3jdagKTuypwBZVU&#10;TrBZ4ASu4lQBqd+06ikTyBZmx9bU2AFOHonTvitbO6cDsCoMVUTGhdZ9XwfwGsSsXLhdOQl5Raqw&#10;VBEoD3H9+i+NcmciQZw5uA01J3bQbZb7ux+dpXRzCWgfY1ZvxREc3LsF+7e8hubivWg+pzjWcaE7&#10;5UbTJT67fzMOb30eZYffRBdd7BbGvc2FGLmT+1ad3I0dm57l77yJ5pID/J7nryshNOn3ALyhKT4u&#10;mDLWmhPrbgDb7esBthDbpRtgdxbaxMB/d64ZL9S2o31oCNEk1W58wky6tbhEOJZmaFOYX5zA/FKe&#10;NkYXddzYyvIE3UrakiDO8HO6YFznttmZFFUyjvGpNML+VswlyzCf7+R5xwk2j1/hvlTtRSryykoQ&#10;c7FeJE8WYfz4OeQb6rA6HcKSlH05jNULUeRbNQ3sLvjKm3jhaTMLiGkXdAGsrKYFWG3DGif8Sxbm&#10;d+RWFppdfkF1UuJIbrMAViZawN6OZQmbOkioZ5QAVvdCKbAKk6YUmiHEagtWE48UT/8cgAnvZcXN&#10;UlNB6LjKBmBCqYrBMee7G9edZNadANskl9NX+CK9BHVwEFAWYK0LQO2jNmABLOCdSkLOhlNZqA+3&#10;gBJwagITbBZOQWaBs4op03ntb1hw3aY22jWQnW22MtC59PdoqXMJQCc+pks+y8qQ9+0OgHlNissd&#10;gJWsc0yutNNJxvE6NG2RqYhY4aoHVn9zOfpMbHuQ8NI9Pkc4+bmTsW4HYfaWHYS36jA8FQcZ1/I7&#10;Qtth4N1jTEkvD49R/KzkVtsZwbvbJKu01PfdZTyOMHcwLtYxXbXFRu3uANidyHKZW5W1vh5gC+p6&#10;cK1ZgN0gWzfarcCC12Shvf4BTOnVKlMJTEw7mS6NAdZsGAuLs1zKJgmFhrRNEJIxfs7SMgQsTZXL&#10;GmCXXbai7+epmlMBjE8OIZMawVSmGRPpGh4fx8r5DN3uFB9SksdT0VdjyA03Inv8DBYPVyJ7tBjj&#10;o10sIAksL4SogAFM9Dai8+FXMXiyAukEr5c3Z4GxkwDW4HsbAztT7cjUeeMGAaZLTHjlFpsCzgJv&#10;EzzK1Mo1U/ZX7u0v6AvfNOq7xHsyiUl1y8vnTeWgY9QHeHpqlvBfJmiOy+243XR76UJLdQWnBdja&#10;RgBfvyaIHfdZn6WmtpnJgUDJJyXEHOgsWAJHS1UMqkBUKRnX27jpzvXon4AWXMqeCxgdo886r0Cz&#10;5kCs2F0As9KgXWAMf/78dd5TqijtjnXaBX6W2XBBsb4qLplg0++owlAybI7wKqM9NTVvXOhLhYSg&#10;SdDdVmAHXqvAgljHOwpPF50gLxNoWWykHx5C2UPXuf0cXWialLSdQKopqLfiMFp2vYrqTU8TUm4n&#10;kB2Mcw3IhFHAmqw0128bvxfALUVOxlr7tZ8lwGf3G/g9dWdZhh2Ala13AC40I7ngdZvpGqvlOoAt&#10;mOuBvhvAMgG8Pgt9W4FXFhKYnEkgn4nzZlK256eonHmebJZwKY6cZG2ZZu2nVyHSVaYbvbQQ480m&#10;iLRlqu7SSo5uc55Q0+hWz8zpTXGjfGij3J/qOqM3mQcxPe7lQ5H7THebtrwUNLaywnPy3PGBFkTK&#10;ypChEmf7Gqm8ScbWUT7EAKbDHvh3HMfAccYjyTR/Y4EFc2WdAjufZcpKqxDLbVZWV4khASSYBKNt&#10;apF6vGOSTASN8bHgnFO/Xz2snGa5yBYAvmV6/JjmJtPziceYnLXTBqtkkoXRrcByb1VpbASwA3wh&#10;/iW8WgpMudYmIXbBaZZaA1jw6rpvmsSVrTyMZ8GTOwDLkxDUzuAKd5JJ5xRgui5VHg7A+j0qI7+T&#10;XVQSjmYhXm/aLnBNjLoOXpmuXdeq2TDVbjqpObxmFlnoF6jA9HwEMEG10LohNuDSboNMWzZLueyq&#10;oC+aASCeyhOEk0BShQWw3GOB5i0/jI6dr6D2299C5fe/g46j2xy41UzkgtgBtGBU49YSR3nNdgKs&#10;uFoK3CaIpeI1Z5BOJtYBfKfauk3wWoBnCwDPzb0X0A+qwhsBLI/AADw3HaOLk8T4hFRtjO4ylW1B&#10;HcH1TiDFkhrlQ7DnUlTmKC8+RAvzxJooPIbp2SiPi/A7VgDzWczMpLmepuudJ9hU50Wq7WKKMWMa&#10;F1fTVJAYH07ESXQtxwloDDOzw6w0hnhhg8iN9WMq68XsxBBrXAKs2HrVh5lIF4IE2FdUw8qGFcUC&#10;C8CSo8ACbE2BnW2aN0vxrsC9cVUq63R5lGtpAVaC5/o1Aiz3U/tyH7WNauqZGbWXaohfWm+NUD/l&#10;m6xN502/Y0Fj1c6atgkqgewA7CSwNJpJianbAJMvgXrjuhMnG8j52TlGHUycrKuTzVYcbF1pubdq&#10;nnLaWVXZ6Hfl+mt9DWBnqSYuta8KYFUAcpUFl37PbboGxe0WyksuO081Pq/fJrTWnErAgd4CrHDA&#10;mtOvWV0olwivekqpX7VGBxHgq1L6a44CC971ABNcxcLyGASvidkZD69wqc9KhAnoka56ArebcBLg&#10;EnW+OEB46VK/+SJqv/xV1H/uS2j56tdRc//30H1yF7oEuYGYrrTUlqC2lajddw/2HnoNP930Mzy+&#10;9XEcPrQJTQT25JEtqD4jN1pNTPvQWV2EJN3VMf494sK0A98FYAvvbbPutnG5nXWnM8h7wd0I3vUA&#10;vycGnpwihHoR8cyEUd9Z1hTqmZPnzuPj6unEi57mciaLqdkUlU+W4H4yQjwdZ02SoopTQTMDiNJd&#10;HssnWADogq8o3p1g/DJFyMb4MBQj0y1mXLuypGx1FJf4eWEhwj80QJX38zoG+AD9fHh+XFhK4gLj&#10;4OXzw5gPt2H42S0YPlzCWmjMqcWXHVdZzTxugLWUWyx3WO271wmwekwJICV75Da73WcpmCDT7Boa&#10;jqfElUYMjWc1yD5lsqQCWAqszLP2t+Bac5TQcZcFpKPGThOSo5AugKnAUkCZILLK7QD8C0Ki7pYC&#10;WLGkA68DMIGiIivGVNJN8L79tmbRdHcTlSkR5/TEUsEX8ALYcdkdt956CALYUU5Hhd0gX1S7dkGR&#10;rV12ZdllOtbCq3X9jpJsSpyZaXwYhmjSw7k5jb5ShXTFACoX2jaRWYCXC/A6iTIl1dZcaZmOkRrn&#10;4n60nqOiUl09dJm7z+xB8xMPo/afPofWT30RTZ//Mlr/+Yso//TnUP7QA+g6tgOtFftMk1F7EeNd&#10;AizFLTm+BZ9+7of4w6fvw+88/l185LHv4KuE+Z9eeADfee1hlNGl7igh/FUnCXAM+Ylx/i1q/XCA&#10;XA/we+AtmMYMr33Wuo5/L7wbAWxjYDfA6jaaThcAnl3gyea4IwEem8hjghco93maB05OUpEX6L/P&#10;T1BRZWOMOxkDL+a5zGJuIYmZxRjhzCE/GcEb5fvxImuwQC6MTDaMuUW61oR45fwka/IJxrLjRoml&#10;wMo8L88PEuQBEwNPjXkxk63G/GQHtyuxFcBlxsrnlxKs+QOYz/RiYOse9O4/zdh0kt/zgS6zAMwv&#10;UKlZYxc6clhFVvZZ4GoAgcb4yu1VwX6LCikYHfV9i/spfiR03F/9otWzywyU1xQ16YyJt9XZQYXP&#10;xL+Xrph97wTGMQGqXJhNRsmc3lIFeAsAOyq9BrmFSRBI0QSvzA2ulgYsQcRrt6oriNfU1xoIkgZE&#10;rBqYBJXcZTe8a7+59ruC1wIsUDeyKxZeqTBN0N68odhdiTyn6UoAqqeVenypsh2jCmvWDVU8uh6n&#10;g4p6cfH5FRJZMqu+68GVGdXmd9pHI4p66s6g7xQBe+MF1H3726j7h8+g7dNfRNvnv4Lmz34RrZ/+&#10;Ehr++aso/ofPo/w730LL1ufRxbLZpmQXQe6mwpYc246/fOoH+NBzD+BDzz6E33vyh/jdx76PP3jh&#10;IXz46e/hmS2PGVe6tfQQouFRo8CTk/IoCKLU9APAu97svg7ABfd6HbiC1m3KQttOHOqXrT7eWSmw&#10;klhNvV4klazhDhpmpZkl47GEWZfyzs5NGBd6YXGKcGiy8Gm6rrIpAjRJiLNoHmzCy9VH8NXTW/HF&#10;om14qeoYWnsaWPAm+MCovOfzXMp9Zsy8pMxygOo7TPeZ8C77+QfEkArvx2LmcUwm9zIeZlw+nUAm&#10;x31XNfidsfK0H5nyJgwcLsUCY9QLF64agNXcI3DVhGQB1phYZZ7VdCQX+qbcZBPnahCD1Ebu5E0W&#10;Yqc74jtUTtPziaqh3kpSDiWwNKNFKhZnTav5qW7w5s7z3Fd4jIApdM10QWMhVYWgCkNms8Nu0zYL&#10;uDULkwByq+9FF8CXuDRwGQV2XOj3mvP7DiiaTdPJEjtKvwavjdOtelq3+JrsMgHldVhI3SaADcT6&#10;TGANwNcdz+EOgJV5JsDqs57NKqeyyGtR05KTFTfKuw5iqbDgti60G15tE7ymYw3/fl9FGaru/Roa&#10;PvUFNH/6C+j8DN3mz34JjZ/7Ctr++cto5vYmQlz7T7RPfR5Vn/scah74Adq2vIDOU7vQfHYH6op2&#10;UW0fwv+gAv/+s/cR4B/g9595EH/41P348PMP4L7XH0HT2V2MkfcjGhgkwGsxsCp6N8DW1gN7N7M9&#10;uN4LsAWXrjrNZqBvA5xJI5/SOHPykSDAbd1ejFHSNXxMU6W8+trraGlt4WcNMSP903kC7IDrLGcK&#10;EDsZ6gvLixiO+fEIXZKvnN2KL5zehAOdFZhfoeIS3vMreS4zBt6V5RAfhp82SuVV2+8gYabLnfVg&#10;Nv0y5pOPITh0HOFIL6rqatHt7cHgYA3/qH7MZUYQPVSB0LFazDOmunTpmvN6FQKs11M6bcAsBDS5&#10;j4JEplE7im1tJwdBa3pRGfVVzyiYHkxSXzNgXupbADhL9U1EFSbMGtXTW+5u3NBkd+vhdcDR0g3p&#10;RgDb61IsLnCd5JXNPjturI03TdJIVvgsU1wsRXVnne80p1OJYt/VFcW+6ot9p+us37N288aa+2sA&#10;JpjXaVqa9QKkxrQfzcKsThbXWOnIbEWg3xN0GoYn11kT4iUTCtE0ndFV853bfRa81izAMkHrdqXV&#10;b3phQRX0ClYZl2d6e1H9xS+i60v/ivYvfwOtX/ka4f0y6j/7GS6/hKYvfAl1dKPrqMrV//w11NGt&#10;rv/Ul1FOdS7+6Q9Qe2CTyWQ/u/15/N7Pv4ffe+pH+L0nqL7P/pDwPogPv0iAX/sZXej9pjNIYKTP&#10;dKW0CrwRvNbuAHWD7Vp3pkFaS2LdBnhaxv1karKacjxhN8A5N8CnTheZSdpzdHOOHjuBbdu3MxbW&#10;pOuawUBjKrMFFWZtQaAtzFJhZ8kaaTKGoXAXij3nUNpTRvVW0oqu9qqaYMb44LIEVZnrAI3xrYl/&#10;A7i4MoSF2Q769g2YSh1EKnQG8XQQjU3lGOxrovp5kUoMIpv3I+xtwcjmfRjeV2wU0fQwUpORXGjC&#10;6wbYtI8WVPAa3WfTZ5m+qwASwBo8YDpCECIVbtNmOb/EG0YPhADb+NfMrEGANQuGOnwo1rbxpslC&#10;G+N6IXFkAdLv6PcFqpb2s5YWYMXKtulIputSpeJuxnGbmnAuGPfZqXzWfs8x/VMC6/p1QX6F91nT&#10;08h1tnH2neA6JugcOB2I1wFb2O42bbvGpYHXruscXN68Idf9Jp/JMgu53qPlAKwpaQWoA/AlAlpQ&#10;XpqamDYC2KqwIDY9uRgOKIml7YtLakdeRNmrW/HE392Px/7uQbz59fvoJv8A7TsI89ZvoH37N9G6&#10;5RtU3G/iuc/fjwf+6mf42ScewtGHnkTTwVfRXrzPtAfXMx7+9CsPEtwf4cPPPIT/TTf6j599EB/h&#10;52+9+jMUMQ5uoDj5B3oLAI+bQR93U2DT9usCdz3EMu1z2wpvdlgD2Nnfwi6ApwoAK/7NaV7vJAFO&#10;EOB4DPe0trUiFo8jm8tiRPM9h0KY1ImU4ibAUuCJyRzB5Ynn6DIbiOVSazlh4tzlBQK77LTrqkvl&#10;8kIU82pmWsniAl3g1RX13OL2xRDdIKovbXVpmJ+7MTNeQ5e5wQyQmJ7sx+RsCIlID+Zy3DbRwJpm&#10;wCTPZvMRRI+XoW9/MSGbZiGlC02ATQxccJ8twAJXcaoSTpolQwA7sDkACwABLJB1HrlmGmsrUKW+&#10;Jv5lwUtpcHgkatxqQa5zWRhtBaG3Obx9S2r+NuNbJ87WPtbsvtYcqJ3Y2MIrkASYOpgI4PN3AVhJ&#10;JLnYimdtJtxZ8ne4vHrtOqG6QZiUgKLrbODdWHll2raWSLPrgvROaBXfupc3CkujyKY5TOuE+Yqm&#10;8Vmhy0fV0ID68Smo002M99EoZ6ETiMBcG82k8cWLxuRSC1671H7qE64E2AwrbS01QkoVwOWLl9FU&#10;0YzP/MXD+Ps/eQb3furHaC37Dvqq70V32TfgofVWfA399d/DI997GJ/48BP4qw8/jCc0C2sZY+Hi&#10;3Wgs3okXdz6Hv37xIfz5iz/FR1/6CT70zP34EF3pjz7zI/z1cz/EV5+/D8eObEJksBdjkxI0ZaIV&#10;p74XzPXmhvkOaO8w7useEOE+rwRFCjxxZwZaY50zNgbWwHhNI6qxtel0GnGSPc1aQTGwABawk1OO&#10;G+3YDCFRJwp9N061zvGGZjC7kMDsYoo3n/Gz2odXMrhA93mZEMuWlpN0hRI0KrFp26WyTXl5kR04&#10;v9BNl9rDm0KI813IxquxNNOMSwudmB3v4e9FsTIZR6aoDqPHqug6pI1bJYA1mGGR8Nr4V0vBq2ak&#10;ixcvUYXWAFaCSeDKhRa8ismcwuRMGyNQTe+rQvyrd+rGIhHorRSKKaXmglIKr+YkU0Fc0mtWnCGA&#10;169o0jYn270eYKvGboCV7HIAFkByYdUOW3CVlcQquM1WkU0WmAqs/Yzy8wfeZixsxjfzb7wpz4O/&#10;eVNxPuP+6wRzI4DtZ/d2LQWydakdWJ3klBvgWzd1D53PNvGl3lV6Wbc8I/UZzmUy5p7pZWqaLE8T&#10;wktdbZu006vrsoHYKPCcrOBSF8xxo/VslqC5ufRuLs1xNT+zwLK2gourlxAPR/G9Tz2Dz/zpU7j3&#10;7x9F86n7MFD9dXSVfh3tZ7+B7vJ7MVT7Lbz52EP4p488in/4yM/w+PefN+29Htr+Ay/hn597AB95&#10;6WH82XM/wUfoNv/xsw/gD576AT5M+8TzP8Q/v/QANm19CqMDnYyBqYi8Fr1qaCNl3cjW7+eG137v&#10;NjPLpazwnXkriisDbSFWO3BKWWjNYpA1X2TN6B69cXCckj03T9+cAEt5c2NZ44frnUZyr/X99My4&#10;6Wo5TyXO56OmeWl+gaDKlvK88Tnuk2TB48XMZxCNjyCRGCZs6n3Fh5wP8YFECHeU+4cJI13rZT8y&#10;wUZ4W47yt4MIDVfD7y2jygaxmgshsPkgRg+eM+9m0svO9CoWzcjoKO8KYV7iQ181gKl3lrLRdpI3&#10;p5lHhdFRXrl6KkQmtuJxM1OacoaFhADLfc6w4Jm344fDGMupCeySiafNwPtL6h2l2EwjaZzZIjXJ&#10;uqa/uXJZWWop5BrAt93mAsRqsrIu9Bo8gkGAOip7OxssM5CsZYHlQVgFlvIKXJmarN4xUDNOVScN&#10;4wI76io43QA768qW2993YHYgdkB2tlmA7VIVjdNZw46n1j038NJryVAMdO/GeA8FsV6vkmIMLBDl&#10;/tohiObeE1DN1KHZPASydZ+lwDKprbLX6veuwSvjyk3IQ5pV34QVhhSX8Oazx/GpP/4ZvvhXj+Ds&#10;/vvha74XvZXfpov8TSrxd+Ap/xp2PPUA/vEjz+GTH3kcD9/7NNpLnY4dJw5vxteffwAfI6R/wuVH&#10;nn4AH33qQYL7ID7zyk/xuVd+gs+9/BBe2fIEfN42J4llKhIp5RqUbhDtZzegdpv7u9vfm8pgcs1M&#10;DGyVmJWFMtDjd86LZSE2XSkrKiow6h/F6OgoRkZG4Pf7DJxSXpni3GDEj4De1UNVzlGNR8OjSGYS&#10;hHbaTGcy7BvE1EyaEAnyPF1nqthUnLF1wJwjkY0RArri+RjPTRd9MoHBYQ9m6Rory7ysLpkavXQ+&#10;TmBL0VZ6kIo2hr7WUxhqO4XLVxlD5XwYeGMfvHtPMzZOsPJYZOWhgecCWO3BTjyl4XBSRrnVahuW&#10;Egtg07zDgm3H+Soe01zEOk7NRHoFp1Vfuc+Kf/W2vhhDilxWf5MzD5VmzVC7sJ2bWdPgaDJyvSlB&#10;I5/eunWLACtpthb73gFvwZymJgcoAaNrcgNsmmoEbAFawWs6WBg3+gbP4bjrqqyu37hZUGCCzThY&#10;/aGv0R3WeFo3lBZcu9QoJvu9lnbdutXW9NmJj1V5XTeVnsBScs+ZbEBvgmBZ0HuHqbbK3OstiHrm&#10;etNDJpU1Ho6BkipsRjIxtl0k/ILZmdnDmURA+9iss9bVCUT98y3AikOd2SbnsHp+FZ62YXzx44/j&#10;03/6GA689l2MNv4rFfhbdJ1/jO7K+1F39Ms4vfUBfO7jj+Bv//gpPPjlZ9DKmLZLbcIl+/HCzifx&#10;98/9AH9NUP/y2fvxuSe/i28+9yA+S3j/9sUf4mvP3Y/jh16Dr6fldk8sx4VeA3IjSO32uwFs1wWs&#10;Ms1O1tkZwOA2AezuheUGWMt7XnvlZXg8HviDQXj7eghd0ECrxJVsjvHuHJfJXByxNF3KwAg8jXoH&#10;bDdSDKjj6QhvKmMcAji/EGPhlsLGsLji9M4a5w+f6fRid00dmvr6+bATjLdHGdOEWfDVFVOuNQFe&#10;TLBWjsI/UIOO+tOs4RmTe6vh6y1jwY1gYSyIbHEDvAfOGmU08C7QVJtppkLGwppJQi60pli1AAtm&#10;x4VWLyyBIlVTn15NJq54iuCzcJlCSID1dj4BnGTcFgkEDcSZdJaVxHmquhS7kOzSRHFUbX3WlD03&#10;bzqvYnGSSWsJK5uJdsO7BrADjeCVW+x0d3Tc5DVba1JSJw7N3CjX38mqUxEJ74WLF3HpMj0ESip1&#10;mSrM7UrWUTFvCkoXkBZUd+Xh3r4GrLuvtK7J6RGmmFQJKs2ZZSeL11LKaF79wvum0EPt51JkvWtJ&#10;FaASWoLUQqzeVUsKX6i4zjxbjgrre6vCJj6edRRY81UbgDW9EO+/nrUg1vuYHvj6Zvz9//45Nj/6&#10;AwzX/ysVlupb90MMND+IljP34tzeH+JLf/kEY+UX8K1/fhRNRXuNC60ZOVrO7sDLdJHvZRz8wFPf&#10;xxYC+/prj+AbjIG//vQPsH/fKwb4fk8jzIws8tIKMbAF9G4Ay1RO3u97o8CF5iI3wBu2ARfgldn1&#10;ezz15ZidyDLuZU0658S8M7OMbU3CahwzC+NYJMDT8xPIZOIYOHUWvm1HMbrvDCI9HuTGg3SRI7QQ&#10;bzpd4YVwwSUO8WFHkJ2I4rsNAXy8OYHvNvrhS47ywYzyuyChDXL/CPdXXBw3xwrk+QWBrXg5xfNE&#10;WHhDWEz5EN5VhNGjFYgQKvMa04V5wqeH6cz5q4cqd1rusxtgQSRornBdgOs7uddaakTTDGt5vYrT&#10;Aqz4Nx6OIOwPIBwIGIA1IF2jndSJ3fTUYoFUW6d5NenbawMb1sypMOxvWzU2rjyBduB14BEkAliQ&#10;WBPMMpu5NapF01hdfS8FVqyvyflsryyya/pm8ycMwFJgqaZCBneyym0WYDe49nrsNTl9sJ1J6qSM&#10;gk1zdCnGzWU0sTsLFOHN0ZT0UwWbNO9hSsHvGzXKrGlyJydZ2RpIlXR0VFhekGbnsABbN1rwagyz&#10;BVgKbPpW877LNGPkFMFQv4WXfr4ff/k/H8AzP/oJ+ht+hNaTP0B30Q/RV/0A2su+j+Kd9+PzH/8x&#10;/v7PH8dX//FR1J/QDB270EaAO87uohrvQ82J7Ti14xnsJMRndj2HshNbUXF8u+mJ1Vi8A30ddVRB&#10;wsSKxAD8K8C19qv34/cFWN9rDBdcALtV+DbAJ3dvwqCnhao7R2h5YbOsCWizc2OEJM+CqyUL8Apr&#10;XLrXiZ0nMLH1NCZ3nkWytALTVMa5gvouEMKlpQRjQsc0mqgi7MOnm8P4aEsCf1fnx0H+1qrGEi9F&#10;WCAYA89rkL8GNiR5rMYbxxlPpqGxxRd4/IXzEcIWwnxyEAMvbsMAXegwATZxCCE22cDZWYJIoAmy&#10;ulY6b/EvDFwntIJHrqa6SU7x4Ut1BbAGQ2juYxP/FgC23SelvCGqR3hUAOecLCgLkxIM2lfHaLZH&#10;Mw2t/lsHsJM0Kwx64O8bI2OO+kr9BI/TnVKgWJUTtIovncELa3Mr2/mn9N4hwaSKQefWb1nVd8xR&#10;Zs09dYWxqmDUb2wE7vrlenh1TWvX4Qwo0LWYOFbu7dScyQ8I4CxdZuVRYqEIooGwATlOiIM+v4mH&#10;1SNLb61wXGWGLawIBPDKioYdavYRAuzKRBuACbSGIgpgM6WNKli5sfys9zXJE9CItG0vHsOPvvQk&#10;Dr76CrrKX0Xzrofgfe7z6H3l82h+81toOP48jrz+Bh76xqv40b88gbYzatvdhdbi3Wgt0pDCXWg/&#10;tweNx9/Arid/gKOMfz2axYOAq/tlc/Eu9HfUm0Sv3uDpVuD1QK7f9n4AzxWyzwJ1TXVVtuz5NRjE&#10;caEFsQB2Qyw3+p5M3McHEGE8q5FIin01mihjklKz8xr1k8XkQoonS2OgtAahfacQPXYKw0epxGU1&#10;yET7qYQJHqemoyjdIsGr5qQkgYrheHsNtnR5cLivDWd7TqPL3w4NRVwWvFThlaUgQQqwcBDeFamu&#10;BjjQneZ5ztOlVmLr/PkwZtM+BHYcx+DBEvOKy7F83mTLTb9UAiwTwHqTgLo7qiO/Cp1t+rlyWW9N&#10;IKSET+Be5D6KZU1BYPw7qawp1dcmsKS+Ajg0GjQKPMmHoNkhTazMeE9xsxJkNpm03hxwrRUSWu84&#10;gynUnVOqqI4bFhSruBYYLZWtleo5yid4nPZQNX1Jfe8E1xqhFsAEUUBaeN2xrwXWbW543ZWJrsWZ&#10;r9kBWL9vITOuNO+bXGWprQCOh2O8ZwFTAUbDYQI8ajyaLOPgnN4nTeXWPNMzBFMQn+ffoiGSBlYC&#10;bMF1m5qk9DoYueqaH9u8xJzutJRYnXkObzuGn3/jKcJ2DD3lR9G5+ymMPPxp+B/5e3Q/+UX0lu7E&#10;2Z178MAXH0bVkR3oZOzbemaHGXnUVryXbrYDc92RTdjz9H3Y/9wP0Xx6h2lqMpATYguwEr3vB7A1&#10;+916gJ3PWuc5zNv75TrT07WqW9jf2tRdALZu9D0aiDA3m+JNjVNd6AprZNFsmDc4ShVO0vjdXBqz&#10;CzlU0WWu62rCwsQIznXUoqq3ky6r+gozJqX7LBda7rMxquo8VTYTPYX5iS5cWg5hJrEbyzO9BtRV&#10;uthyoRcW1DNrhIpL0yCHZamwwBXAhFndLqnCs3S908eq4DvOuHhwiLVPFpqr13RrU1ua6b+tz7NG&#10;gZU1VhORXtgttZI7bfo4E0K52ZevaM7hZaPIAlMFw8a/SsIIXhU+C/AE91MB1PECWB0/5J47ABuW&#10;boN6p625z7bDhqCysLhV10JsTdvc5ry9wGkaE8DvhVfmKLBbdW28a9cFrL53wytb7wUIXgdgVYhW&#10;gR11NG40C6JiQoElFRbIUl7/8Ajv2ygCw3pt6ghScbVZCnABKAXlsyLEajUw7cOFpjwzb1cBZGsC&#10;WDNBSoEtwHpVqpJJmtRBrxL1dbXgqW8/gQc+/1PUnjwE78lXMfDoZ+D7+T9g6Pmvonr3dtz/+Ydx&#10;etsWeMp2o6VoOwHebgC1AMtOb33CALybsW/N4U1muKHgbeF+A10NBYCdrpSm3PG6LJgWTvdnu21D&#10;KySv1uy98Mo09/XdFFjb7pmdjlHKabMxPhjHZmaChMNPVdX2BG9qhoBl0TI6ghM9rbi6EkNxfzOK&#10;qaqrVN25uQABVjwbMvAuEt6FQiycix3jRbRjaZUPMHwYM+kq1ppUasbM6vSxSJhXFodxYamb2/p4&#10;DIEm2HKlL6xSyVcVA/Oagv0YemkPAkcrMdQ/YNqsJ3UTCgDL9FpOASz3WFPJGIAvXTVJLDVjmNo7&#10;P8HrXDJZWymxOhvItVNBFMB5uoKKfwWvAdjnxMACOJVgrUeIdQ4psDpNCE5yY+xOcK05SStVIoLX&#10;6UjiKK9NUllgLLiCyMJ0pxJeIUTOIHf99vsBbOPr9QBbeK3Za7GViQVXv2XbazUzpe6lkx2WCis7&#10;vGAAmlLnBhZs40Kr8iOsvsFBBIaGMOLt5f0bMb3ZUglNwqaklwCU2syZZ5VlDK0xw1J2nVMu8233&#10;udC8pIyvJlZQnK1naPqqU5X1+8qGB7qbGdPuxAv3PYv7P/soare9Bu9j/wTfY3+P3me/g59/+SHs&#10;fe5l9FQcMIP2ZRrA7wBMoAUw3eTiHU8XAL4PpXteNFPxSIGb+X0/Y2DF4Rbg9Uksa+sBtkms95hJ&#10;XvFcFuDb+90J/VRh8noLrzVtUx/pe6anQpieCXNHQjsVQI+vHu19NciNhZAfC1CNCQ9VeGEpi05/&#10;L042n+NDjaNxoAYVneV8qILeAXiBACvpZDtrKM4N+4v5YBtZGPQqyibEwnVUYMbKZlKAGFbPpzA+&#10;1WdUeizfiUzGw30jdLP53UoS56ncq+ejmAz2oue5zRg4cMbMDZ1ijT5JV8bWhnJrtNQ2NS+orVYv&#10;2ZJaSSmVdDI1N+FbWXbaijViZpoAq3Fer+GU+yyA5f4F6KYHZb4gKwsBPGXe9BcLR/n3aODHgmm+&#10;EZxu2whgddpQZw3FvHcqnQOMssoWXJm+t6bPAkrgKgaeMi9Zc+J8/XsPwEpj8TcFqk2UueHV71v3&#10;2u0FyHQtMguudd2VuBK8RoEJ7xyh0TzVzoTzBMkms3jv9JLw0YEBA++ApwshKnCM9zMZkwoLcqcC&#10;NJ1mWFgFcC7N+zm7wEpYPa6cONiqvFFgwm5GNtFFtxlvAWzePjhHBfY0oI2xrKfsMJ77ztN49J++&#10;h55HvozwY3+Dpse/jqOvvQRNbCe3ublI4O4pmDOVTou2ndmN2iOvY9+zP2Qc/H263M+aaXraNZjB&#10;AEwX2iTSLMDvo660uwJswHXgNdln9a02SVGWQ5ZRHWOP13KSv2lV14FXMCsUcV45e8/clPqp8uZm&#10;fTjVego/PPICnuIF1w92IhwbZJySdNxpWn7Kj3TOS/h8dIdakU61U4lGWJiHCPAIAR7ld0EzHHBp&#10;Tssg3fJhPgy/AywVfUlZZ4KrZNfistqFh9Drq8XBxqPYUn8QA3oDRKYXi7MhrKyGTZfLlZUQpmLD&#10;iB4pQf+JMoz09CGRTBAq52YqLrGxibapk4diX7l9V69oitLrLHTKNNPtYswmgM3EdXShZ1mQ9PpP&#10;wSv32ca/AthA7KcLzUKm3kBqWvJRWdJUE7nhal82bcvqSEFF17oF1w211NfpAaYmmTW3WWYVbyOA&#10;ta7vBJIUyplmlhBPOXNhbwgwTQAL3rcL7rLgXa+27t9wX4sFeC3udmJe0weZ65qaVvAJKAHshB9q&#10;Qlpzo/1U4P6ONng72o0ShxmOqGlJgxqsCisrLYDlVqudWJ6QUd0CwI7yOm3DU5NqC5arrmQY91VF&#10;rGc5SUgI8HBnPZpP7TQzc7QUH8LRF55D088+D/+jn0Tn899Ex1kp7Q6CKrV1ps25rb5GkTW4fx/d&#10;5tewj/Hv7qd+gKOv/wxnqMjl+15E08ltGOikC23GA38wgK1tDHABXiqvSVhttF/BJjWh/JgqLgFM&#10;t1nzoRfKu97lfM+kklUzSYyGevEM3ZBPH34B/3z8ZeyvP0GwCc7cMGvFAcxpGtk52gJtqoPgenij&#10;e/hA1SHDyxtN2Od9hJi26De2aKacpdpSSZXcErBLMgIshZWNBuvxQvlWfLV4Gz594nW8VrUX/kgb&#10;LisZtjhKUPoJIuNyH90yTex+uhpD3n6k6EKbt8qZRBZrLC7lRuuNA5rlUPMoaTYHgXz50hVTo1kF&#10;Vs8hxZDq/5xP8caw0Fn1tfGvBTgcCJnhcGr3DAeC6OvqNu/81eglQStXVp1F7NsBBbGFWp8FsF6A&#10;ZicRcJuSUTJBaiGWucFyXFinw4PJQs9qoMA8f/Pq+wK8FuOuZbotuLaicENrzV6LAL6dcSa4tmOF&#10;XF9BKzfYwjuWGzfKagDmfQyN+tDZWI+elhaM9vcjqBedh8KOG0211b6C2FHgLLexgLJiVVwsgK36&#10;OuaArAy0FDhPiG/HwFQsvR94oK2mkHRypsjpLNqB9qe+Av/PPgnP8/eilSgfWFAAAP/0SURBVIC2&#10;mriXwNJVtvDaebBauH/53hdx8OUfY88z9xsXehfj4J20Xc/eh2ObH0U/Kwk1Ia0BfCdod7ONwdQ2&#10;a2vbrepa07HmjRB0l40xFpby6hoEsLpB3zM9mzeZ59qOCnxr//P4m/1P4QcnXkU448XynI83eQCz&#10;kwR4up+Fp9+BdaabsHRzvYcg9xOYYRPTLlKlF2YimJ8OUXkDND8vJMRjqboz/I7fa5/FOSW5ogQ0&#10;jqa+Knzz+Ev4x+Ov4Csn30BJTwXj6hhW5jT4QUrtM7FwdrAXXdv4cM6cRRsLh7e7k2rYj+HBPvhH&#10;Bo0F/SOEbMQslxjnauZJzed8flVDBeXy8Y+nq3x+RVnoi/QgWKDoigtcQayllEKxrxIxAVo4yDg+&#10;N2bGtY4MDqG7rQM9bZ38e51hi+cvXDLtzpcJlBRZaitw9Z3g1bqy4upL7TYLr6N4TsxpIbIgCyS3&#10;O2vdaHVA0W+9F2B6ADRVIFJbx2V23GSdbyO1lel37FK/5/5NXatNYBk1LLT/WlsPsFQhHAygraEW&#10;XQ0NGOrpxXBfP0J+qnBccxk7AMsEoFxoHa84eGKCLrFLgS3ASnYp2ag+1oLYJLKkwKwABPAQ49O2&#10;M5rPai86uOw4RZifvhcjDxPgF75hmopuAywFJrgWYEFfefBV7HmOsD4jux87nvq+MQEs2/3cj9DL&#10;SkLe3b8H4Lup668yB2CnF5qAdSotx9YAHs8xBsyiZ6QXT7OmeqZkH5roLownRpGN9CMX7EOW6pwN&#10;9yEX7Uc+6kUu1M31XozFvRiP9WI82kcbwljEx89+5CMjyIdH+HkEucAAcj6eg+fPczkRGUYuzPPq&#10;fKE+DHmaUFtTgtKqIjTVlyPTxzi4vw0ZXw/POYLJ5CBm8wFEOlvRe+Aw2o6fQH1lGRrrqtBSX436&#10;qjK01teghZ/baM21FWioqWCBGKf6ahSP5lU6b26IAFa7pd6+py6YyoxmBHDBfVZzh5RCABv32edD&#10;JBhhrT9B2DMY6PGip7kVRUeOmWYRxdeaQ0tqLJW/cf0tuqtSPselVj/lK1ekohdZGa0Nj7MzLTpT&#10;2zptvQ7YDjxWBdXeaz/bpZpcBJMFWGqrCez0ilHF2VpXJbLW9dGBdu2ca+dyL63pWpzrcSoUe6wU&#10;WDGnXF+BK+hkFmApaob3KM37Eo/F0MZn0lheioGuTgx6PBghxBGGJrrfUmnFzApLFNPqOciFltKq&#10;grJuu5JY2qZ1DVTJc18TM9MjkmJLwadnZjHUXmumyuko3o92TRN7dic69jwJz9NfRsvL30fH6Z1o&#10;pfIKYC3bZIS3lTCrKaly/ysE+Ic49PJPcPjVh3HgpR9j34sP4tArP8UJqu+5vS/D215nXGjlQizA&#10;ZrkOuvX27wVYx5iQz8T7DrQKEWV3AJwJDCFFFcsODiAfChCYOKZjUUyMjiJHVUuP8LtRuqzDvUgO&#10;9SDnH0KeKjceHqX5MR7xY4zrE1xO8vNY0IeJMM8T4meujweGMR4c5vowzzmIsdEBjPkHMUEbH+rD&#10;DLfNctvMcB+mqbLjAz0YG+jGxEg/Jvldmtsyo8MY6/AicawKI+eq0N7SgJbmRvT3dsHroSJ2tFIZ&#10;m+FpqUdHYw1aWfsn43Fc1OtDpXYX6ULzQZtkAGtvjetV8kUFR8kwzdukl2Ar/lUCSwCrsIWpGpFQ&#10;jDdq0sxS4u3oQltVDWrPlZqJ79SUpBlB9G4hzWaptwzq9aEa7aSBBbfeeht6B9EyXdHlxVUDsZ1x&#10;0b7SRZA6UDtKJ8gdmJ3Pd0LmvOlA2zVggqILTc+jCkMVh9ZN0uxtTdzndIG8U1mdykLKaiG1wNrt&#10;9jsd4yi1+j5foHs7Z6Ax0LJCE7BSUQuyA3CWbnLWDCEUvCf37UZ3SyPjxw6C7MGw12vubTqR4LHK&#10;pLJgsiCq6Smb1qwd6su+FndrIjy9DUMhgxJZ+n2FM1Je9aJT5xo9087Kk2g5tR1NhLiZ7nATraVo&#10;D1qPvUl7A40ntqH+9G40ntmLxtO7UE+FljUR6CaKVuURen77XkEDQdcbGhpP600Naj7aj9bSw2gq&#10;P8mwrRPjk4SJABlwFa59AIAF4b8VYAu9afakqay54b0D4PRoH+H0IkNgJiIBTEVCGPf7kB8lqCEq&#10;aZDG9TE/ASSQk7EQptMJqmIWs1Rv2XQ2TeVlvMzjxwnvRFTrQUyFCLDApY35WEEMejHG3xnz8beG&#10;uezvRc7bhfH+bgNutq8LOVq2txNZbdf+A72YiYeRb+6Cb/cphJpYGPq9iEbChCuAwf4edLU1obWx&#10;lopchbrKs6gpO4vRkSGjRJrRX29hULc7uWAafrhCqFTzm2YPQquYSgAr/o1KgRkDx1ioQoQ4GtZo&#10;rTFuj6CntQ11Z8+ivb6ON1aZ1CkTR2s00gWqqiYh12ta1ElD7rNc5/k5KsjcYgF2DVxfMEu92UHv&#10;XpK54VUB1rr9bEGzsMmNtqOR1HvSNku9dUvtwo5LLZAFsAYe2ApC55IJRp3Dgur8pmP6Tp91PXLv&#10;BbAGLqiZzXF7WQFK/QisPiueFbgWYH1OJfTS9zSqi4twaMsbqDxzGv0d7YS4C4OEeKiHIc/QsBn0&#10;kONxauPVmzYSvPcavWTemKgurrxPyjRLcfN8PlJrWT4/bloA1GFHAxuikQiaqorRWnOW3lcJmutL&#10;6I2V8nMZWhorjDXTs2tprER7QzU6mmrQ2VJrrLu9Ad6uZvT3tGGInt9QXwdGWA79QwMI+YaMRfS+&#10;4VjYVBSOCjrKa20jAN1mANxgu+z9wLbwGpj52YL7HoDHhqmIBDRHVc0R3BzX04QsOyLXd9Ass/yc&#10;02cZFXg8GiDEcczkM5gZy2A2l8Z0MoZJQjtB5R0X9FTu/CDVtM9DQKnchHKMijlJ1R2n2o4VLC/l&#10;ZcUwGxzFtI+w83tBPEaAJwe8mKYXMEm3PFPbhNChEvhaOtHX14dIWLV2GhH+5hArgM72RoLcgNa6&#10;CtSWn2WhiBoXU/GgXlSmZgpnVohLvPGzLIAqfDmjwnJRFAsr/o2pDZjgxqMx0483Hk2wUKYxynjY&#10;09yMmjNnUHn2DIaHBulGzRDEVVygC62XhQlevR1QCqgklt61q55ec1QPFcj5QrdNDZ5whiBqytc1&#10;gAWvNQc223zjAGdVWC8iN9ntt5w3Qii7LWidBJaajhzXWfG/Br9Lzayq6bM9vwYmaF2/Y7PMboD1&#10;u3JbdY9MuEFlVTu4BViKayG2inxbgcvO4cT2bTh75DDaa2ow0NFJkAmJpxf+AYERNu62qVhZEKO8&#10;76pMFeKYJirF11R6NU3l8/yNfJ6FVnGylEizplL5CXyC1xWhaESiUWPRaAQRepAxPv9EPGLGt8eT&#10;rCBScfNSvBQr8XSWlqPHRTOvqaVrLNNg/QmpHM9vjM9XMbZA1SwcUkA3vBsBbNXTft4IYLuP3c/9&#10;2W23ARbM6wBWXGyy0PkA3VkqpcCbZG0zTkjzBFewmnW61xkBKPAI7zRBm6Tl6S5PRMOYpE0Q6Mmo&#10;VJvHsQbLszbLdbYgS5c2XluKLGu/cX5OdjQg3dtuIJ4YZDzd34UpuuWT/I1xL+PsrlaMdbZjzNOF&#10;DF3jVEsTZvsHMacmo/ZexE9UY6ChBf0EOOgPmbGmMQIcpncQ5DV7Pe3o9bTAw3hZsYMB+N1fOEkl&#10;494quXTLNAE53fOoKiwgykAbeKm+KkiCV8tRxsHqmBD2B9Hn6WasXY+as8WoZ+FsrKkybrq6aDqq&#10;e8uooNp8BdfFC3ojIB8+H4AekjKMGjnldKObMyos11sAW3gtSHbdgueYtgu6y1RXDWZw5tO6fvVt&#10;M5OHfteor4l/3yKE+n0l7lRo5liBOVlde077W9bs7+i3BbCOVzONQgzTk4rmNBM5GWQt1a4rs5ll&#10;q8BS17baahwnwGXHjqKpsoLKR7Vra8dQVy8CA8MI+1hJshJWdlkFUvdbz0DutSoLdQxR5ZFJp0zm&#10;OZvNFhRYTSh6+YDGoetYAmDcS4E252RyBZsBjNvMdkIwJfWUaV8uuU3rJhll9uU+LjOdggTsBtDK&#10;zHm4dIO5kVmAbTmw625zq61dv23aRnPDK/W9DXDw2Cn4D59A7Fwl/HQPfUdPw1dUhlRTO0KlFQgW&#10;lyHR0IZUhweRuibE6glZ7xAyXV7EG9oRq2lGqroeo8dPI3quGuMeL8JnyhDec4LLcp63FKM798O3&#10;7wRSVQ0InjgD/77jCB09i0RJGXzb92Ng60EkiioRPnQCQ2/uR+hAMcaqmjCy/yiiR0sx0Uj3urgO&#10;Pa/vQ2dZOV1oumE+f+Gha9CBAB7CoLebyujFML2KC6sXYGfQ0FzQeoGZZqLU7JPKGGtOJbnO6ler&#10;7LOSKyqkGgaXpGkcq3Wjh7198HZ2orOpGU0VFSyQ5SbOllstF1XZXjP/M91a/Z7T80udHZwHouXa&#10;w3P6UgtivdbzUiFOt9BauATaWibW6dDgwHcBmgHDAfgXtwGWO61tarJSE5XOb9xbgjVFNdPvzkzN&#10;myYat1mg7VLXIRWeZwWjWTDUC82MLKJlqGDyXHIZR3EdYNO3lVgwJ+Np03aucdSCuPjwATRWlKOt&#10;Ue+ZbsRgpwe+vkGERtTLzW9UV/dH0Cp8EcQKZfRZHRbUUiBPSUo8xufltAg4TVAyudJrNg8NMbQ9&#10;89TM6ADnqOhGtrbvnbbRvuvNKLILSvuM3Waf/0Z2B6iF/dZvc4O7HmDZPZ7Xd8Pzym4MbDuGrpd3&#10;ouOJN9C3+TCG9p1G56s74CU0gaPlGD1ZgcG9RQS1HKFzDfBxObzvDEYOFmNwxxF4XtiBwZ0n4Keb&#10;q/WeZ7bDt+sEBrcdhOeZN9H/+n6M8LO+8zy5BcNbj6Jv6wF0PcnvXtzH3z8O78u70fvCbozuLoLv&#10;QBF/7xiBr0DgTA369p6E5witsR5DA4MIBoJ0nfjAGW8L4NGhfsYvhJdxc5yu07tSous3GQM7M2RI&#10;FZXsUbvw+QsXjTqZIXCM64yLyIKkOEzjWVWQlMyS8qg31ggVv7+rC11UkSZlwGn9PR4q+KSB7y0q&#10;oX19yrt02ZXQUuJBk+PJEzC1aOGBuAFeZaynuFnuqqCxKigTsGoXnaI7qQSS4Js1HRv00vKLxqvQ&#10;oAiprQVY7xdWBaV2brmiqpjkXWiUlfpwOxDLC6Ais7DLrdf5LMwWYC01AN9p5nHGRmt+MMGmNlvr&#10;MjtJq7QxC696XA0zxpU6zFLFqs+dRWXRaXTUOwD3G4AZYxJg3Vu1s9veVSYWLgAsL0jZarnjirtT&#10;KXVikGJSZRmKKA6Wad2aAJ6Rl+MCUX3k3Z83Mvc+dn0jYK05Kk7TZ0HsglLQutedZ37nPrYsbGQb&#10;AbuRWYjv8dbXYqi+ET2VNfCWV2Ggshremjp083M/XcbB5iYMNDair64effUNZt1bW4cBrg83NWGQ&#10;D6Wvug5DdfyO+/RUVMJbXc19uT/3662p5L61GOC+vXW1tDqetwG9DfXoNp95DD97amvQ3cDztjaj&#10;v60F3Vx6O9qcDKaSILT+7k4MUGVDwSBjHT5kPvA4FTjIONmn9mAqr2+4nwq2QIguUY1uUA01t9R5&#10;05Sk0UOCWt0QpcDmBrPgqA+0ugAqC63CakbSFMw/PIzh3l70tLagpbqK8JajoaqMsXKIMSzj3it0&#10;X992el4JIMXby4wz9W6laQOOkl3Ow7HjiNWWKoAUO8v9lmLKjRY4UkKrvpOT6jSh/fXQtaRRddSk&#10;InAVEly7dss0VckDkMexyrhWI6bUJKaJ6af4t80wVjSViZqACIHOdxvmaRZ+KrxbjU3lQVDUZKIk&#10;khTYgMX7LaVVxljwWoCT8ZSxRIz3j/sNaq5xVopqIx9iaKSEVkdtLTy8hwNd3Rjp7SsAPGruse65&#10;IFZloYrU5CO4TckweQCKuVWJqVOJEpB6pY7GcdtklhviOxX43w6wbCNo3WaUV0u52+sAtoDebf39&#10;zDQZFeBcD+x6uw1wX38n+hmL9g11o3+YxuXgUC+GBnsxPNKHQZ8XI74+xoP95vPAsLN9aMSLAdmw&#10;l+vaj9u47/AoldA34Bhj4hE/4dKSNsoY2hegaRvX/QEqZ2AEo0EfgsER+BmLB2hBLbktwJjcb74f&#10;5nf8nvsHA6OmcKgnlgY0xCJSS40a4rkIr98/QhW6Rvfybeht/Wrz1awV6jGltzfInVJTkmp21fhp&#10;xmuJSMwMYFCfXY2gGR0aMn14g1SS4Z4+9LS0GnewjsrbXFWL+jqGCgTUTEpn3pBAdb+lCc+V9WXs&#10;SdWcIjSO8hVUuACNAFYcrApErzEVwMoWS8kFj1VDtX+qC+HkuEb8qA270G1RMPI8ioM1YEMxtN7C&#10;IKBNd0sCqf3yhGuMKqj3O9mJCibUo4xxo+1FpQpBCSOpu8bizs04g+j1WcqvWFMqaBSR90fLLJUw&#10;QZUVsI766nPKJPsSEe7He9jb5eGz0RsoLxDyJOrLS9FWXYnetjb4+gcwOsgYWJl+ejpmAgAeI3B1&#10;XSbe473V3+mM/eVnXScrG7n1eoYygavrs+BaRVYrgwOxhpg6cG4E8fuBvR5Yt91W34K5XWgLosx+&#10;1rPfEGADov42Zdf1t/K5yLT+viZ4lcSawBjtnlgsRCWjK0q3M5lgTJmkpaKIc5lMx/ggWMgzyduW&#10;cn/muvnssgy3G8umCsZaNMsYk5bVjIW57G1zsosyrTvmfKd91auHx2dYSJQ9ZEFIJKgECU3J4yQ1&#10;sixc8biUIWzUV+6zjrl0WV0o9RZBvc7yMm+0UxhNjU2AdVNNsxEB1vxa6iIZojunPrxqqxyi4g7S&#10;Zfa2tsND76GZVltThoNbnkfT9hfQvPM1rPAm6h+jXpNxViWh6XrU0d/AJnhZURiAeeMdcFloCJ/6&#10;ZasdU+Cqi6VMbrRVPymiAJYLraF3gljD8OQWy6YItJqoNI2spvlRu7NccGeYnjO+eVyJJrmfBTfa&#10;dBeljQliKpqBWMAUIJ5mZTEzSRd0UrH73B0AS4EFm+kOyXsmZZTaGiPIUYIbC7MSDEUY146ihwCr&#10;kMlT0IvWO1ua0FBagu7mZt5bLwEeMv3NVSEo9yDvR+qr35OHIdfddJMsxLkCdH5B731mxcZ7p8El&#10;MT43tSasKa8D8dpnB1y3bQSrtfX7bASvlM+ubwSwhdSuvwdalzngOsk4zbWlpWMC04lvZZpKyDHB&#10;q8pNg3KmuA/Lwnge9ziQ8CYSGGsCyG5zAGPMQzMdHuw6C6jGR1qzP3inSeadWkMXZ2uPNSvUPoUL&#10;XDtO51RvG5l+b/z276o5wZogTiRiCPmH4fW0MTb28iHMGLDOnz9vCo8A1mTncqH1wKW8IQIbYEEb&#10;pcL6BugRUBWGenvo3nUZlehuaTZtvZ0MA9rqNEdXC5pKDqHkuS9j8LufQtPjD2GO16IZNvReYCXJ&#10;1AvqPNVQ0+wIVgGsbptWgS3AJgPNgi3ltG+IkMmNtgBbeKXAUwbgadPjybivUlYCqHBAyTIlrRTX&#10;KyyQ+mvKIP3OWAHgnAChWZhtv2+jyDQN7nDcdMXmmplkjte6BrAywfJUTIaeShmPRExCyWkySiNK&#10;cKOhqJk/TJ1fhr39GOzvp1o6iih3NxmLmli4raYGfZ1drCiHEWXsK4DVCmB6wvFeCVrlJjTTqCoh&#10;43Gw3AjYYDCM0dEARuh2qzOHhVnHrKmvA7DjVq+B6zY3tL/K3PCuB3cjgN1KfHd4nfKgNu8cGUul&#10;YubFaUmWY4mRxNQRVMfi8RCXvO8xrscorhTahPZPJk0ldhtgqaWF906AHaVUR+o1qNS5370ugNU/&#10;1V1j6PPayAlr6315a+597qwE1qB2zKk4LMDKGKspqburmQXHS2AvGbt1i3Bcv86Hqh48Khy8eeaG&#10;s9JgoVS8mwiz4LFQyF0ODBDi7i5CzJi7sx1exuE9zY1oZ4zeXlOL9GuPIfmDv0PHEz9ETdkZjIQC&#10;uE43liJvXGlB6LS7Mn5U4VMTB3/HrcCCd4GFTJ04pLrXrzv9ldUZw7xpggBLfW/DS5scJ0hj0wZa&#10;ZYBTCWWC84T1oknG6S0M6n6o+HVlSdPoXjMjdEwSi2Dk6UYbkAtmFNmocUGVBbKB2Kndp/h704RY&#10;v20BlnsrcOXqypUW0KpMTFMSIRa86jcuD6anvcMkAQWugYoV2iLVs725gbHwGVaKTbzHPaw0nUx0&#10;iuGLSZBRzWOhGCvWAPq9ymWMmm6sUvc4f18QS40V+2ppP1uQ15TX2p0QbwTo+9mvgteWW7nCVm2t&#10;CdS7AawuvurLnSasA95mjAy0IDjioUfSxTCwndZmlmF/B70aD7KJAdog7003AiNtZr9svB/pIPfv&#10;qxPAjsubNQDTciwgeSkxlzkLMGt9DSp2mQDeyNbAdUzvknk/c4O7McD23HfCmxPANDUzyH3upwKP&#10;Dg1QFZXYuWrUV9PNSoE19E5dKdWHVq6e5rnSrB6jA4zN6TKP9vVjlMtBgtvT2mpcPWW722qpvrX1&#10;8J88iPzPvoL+J+5DZ7W6ctK1pnutRJnJ/t7SO4EYxzLmM1PUymUnFHpQAniGICguVtZ3ZUkvHLtm&#10;gL9pxurK9ErRG6b5SADfhpeKqK6EDsCOAgsaub9K5jhvZFwm8Cpwczx+lX+3RvLM8zipqq5D7d28&#10;b/zb8xZa2hgBGOf55GqbePN2XMxz8VrNb3N9TMrPuFeJJuNGq+mONb/JPJtEFmPgaBw+ejN9dJ17&#10;2jv5e3lWKlRDmjLDeg7BUZ8BuLW6Bp7mVgOx1Hq4tx9DPV4DsyZPUBydTTpehhngQAXO8RoVc4fp&#10;oif5u/rbnA4pTv9stwLLnASXXGoHYgulXV+/zZrdJlsPrgV2/WczT7S2F8A2S16z8bqMy7uWxLQA&#10;Kyzxq9Wkv5XPZIQVWBvFpJ6VWBNDlCaGIg28x9WIB+pxeM8reOnp76GtYQ8ms428Z8dxYNtPUHnq&#10;EaR8m+7uQtvl+wG8EciC1i71HhkH1MIf6zK50M7Sgda9fifEdypvjlBI9TXMSu9HDY30o67oEMoP&#10;76ALN8L4V10ALxMOxoUrqzxugrW1OgXwHFTFnDrcx51sadTvR3h4GAG50Cx8fe0EmKrb09hAt5nK&#10;W1uL0UO7Mfnzr6Hvvn9B3fGjqK0uQ/25M2iuqTZusABWM45xXwmPIJ2ZknJqqN2Yyf7Omrh3nt87&#10;E9KpPVrD/ASu6TN98xe8ZnVbJMDm+EL8Kzd2zAF4PD91J8CEVy91k9IoGaLwQNPSKJstc1xxxdJO&#10;PK25qFQJaEztOD0XgTyWYSVLQOWeW4AdiAUOvQhCrN817rKSfUr00WuJRdYnsZIYJYBdLW3o7fTQ&#10;06BSsiITwBYoFexWutCN5RXobGhELytADc2UDXn7TB/p4Kgy05pIMGw66kTknlOh1USlZivdW4Gr&#10;vyefo2udUkXhvJ3SDa8bYAuxXd7N3PtacwN9N7AtzLeXVnm5blSYMOuzVWSV2wzvva+vh6LTwL/D&#10;zxCjiZVWE//GLmRynawwm1nBVmDLyz/Hb3z07/Dhbz6Mv/7sP6Oy5A28unMTfuez38affOozOH7g&#10;WQfgtN61UoB4/dK61NbcYNulG2w38GZG+YKb7TYbw1o13cjWf6fudjJ1eRujdzDgaaUK1hO6etSc&#10;2ImqI1vpzkXxzi/gxIEEZnl5hS7mBaxyqfhE7qOaQ5QBDWq+Jrp84ZEhBAY1KkpJq1b0EuBOglt/&#10;thg1e7cg8vi34b//n1H28pPY//rLOLzpeRx6/VmcO7wXl6nAagNWAkpTzqqAyeQqCwJn+pfJQty7&#10;TIXWlLDXTV9pAy+PVQ8qwazBA3Khdd2C15pV4nEClVfcRCWViy6vwhZWwWym2SnE1EpoTU0qs7xE&#10;9bvI753XmEyzYnDiad1DVWgOuLL1EGsO5Am602Nc5rLjTjtvlLFwOI4Yl7bpSKaBHpr/ubutHf09&#10;vfwt3ocCUNalXaKrq9i3pqSUADeY5qSh3j6M9A3wWfhMTJyMxZDh+XIpPmdej/5OKbDgVWWhisL8&#10;Nq9FvcT0nHVuudAW4DVbA3cjOD+IbQSwzA2wG2QL8R1GMXKUlyLFynyc5V+CMuL1wNulqWp9yKS7&#10;+Df2sJwPIT/hY6XahVyiDN9/+EH88aYi/EPrPD6++Rz+8E8/hr99YQ8+3pDHxzdV4Q///K/XABaY&#10;blsPsIXSDahdOrDeqcTW3O60Yzaj9qvNUWDVWlQOAi14YyEfuhtKUX/mAPrbatFeVYTak7tQe2oP&#10;WipOIxMN4OrFC7jCOHie8aiOU1NGJqGMcwwJuYGBAKI+H9V3EKOE1zdA97m9FT01lWg4cQglW1/H&#10;8ZeeQMnLj6HryYfQf+QQGs4dx54XHsbB157F0c3PofTgTlxaXcVVAiPF0+tZBKqUVqamIguwEluC&#10;Siqr6V6luKbt+B3Fz+rPLAV3ANYcT273WcspgUxV17xccnfljq8aBV4x7drqG+0MWrhs3HOda2Ge&#10;LvaSukQ6L0dzpm91XHSpsUYCbQTwbbMKTICz2QneQyWznOYi02RUyEJrPUa3V+Om+z09Jru8uKQx&#10;vAWQBBhNTUAT9ABaaurQVlOLHoYhRn0LEI8wJtZsJ6ODI3SlgyYGDvGcqhxU2ahCNBWkxgbzfuRz&#10;Uyz48somTRxsf89RX62r4liD0Q20e/l+thG8srsB/B54aSrHdimTgCmROuztJMDVDFmH6Fl18/4P&#10;Y3wqgqnpBPcfwFS2Bj/4+YP4P3vr8FfVKfxVeQj/46+/jg89uRN/0TqJj22rwe99+M8dgN2gWljt&#10;NguohVQQbgzmxua40daVZm00pT/mvX/oersNsP5o88ePY3iwF9Vn6MaePoDGs4fQXHYMdaf3mJn2&#10;G4r2oOHkDtSf3ovRjnrMpmNY5kNYZmGS+qrHldoclWzRDBGh4SFEqL5B1oQ9tXSLj+zBuTdfwumX&#10;HsOp5x7GCVrZ1pcxWHUG7WVFKN33Jkp2vozyA1tQdXgrGs4cwvLiAi5c1NsNV0zs6wZYJngVT2oI&#10;oYb1adCBGfZHaAWwaUemCmvA/W0Ftu2/BmABO2WWxrUlwCbeZdynscg6l87hzHGlbLQ6qVxj3H+D&#10;4KqNWJMFOG82lC0vS4nP8zc0VavOz/us+DfvAOyGWEptKxEBnM2M33aXLcACV+50hKqsTPSwdwAh&#10;KqntaCH3VjDJlZZSygvp7+5Fc1UVupvUUafbtLMPEfxRM8AhyNCGCktLxVguGWOnWGnInH7vytbK&#10;CxznvZjhs9XkBpqYkF6OqSSs++wAbJX3brYRtG7bCFw3wNbuBq/MgmvLc56CombRwd4OWg1DmmHe&#10;Wy9DwxGMTeotJ1He91G60FX4wuf/AX/w7EH8RU0cf1mTwoe+/yT+98+34ONNOfzprgb8zkf/ag3g&#10;9Wprt7sV162s1jaCdiO7Wyx8N7sNcCH2lclFjoc0TtcH/3A/Rga6WSDoSrfUoq1OnSzOor70OAbr&#10;SxHzNCHc3YIkAU3olTF93Yj0eQhsF0Ld7Riur0LLkQMof/MVHH/2ERx76qc49cxPcfq5R3DyuZ/h&#10;xAs/R/G2V1BxeDvKDmxG5eFtZk7hSlrVsV2oPLEf8wRKg/U1+4cGJ0htTJzGdWWj1SSiuFTwCjBl&#10;m99Rn+l3HQWWSY2VwJKCKpNs3NyC8klt9TYAJXQU/6rnkyYWSHNdbvtbhbmuVAEoo32d57+hkUhX&#10;9Y5e9erSQAUNlLhMBb6KZZpezbJQmEjdSXI5wK4HWHG3BVjxZjbN+5/MEVxHhQVvlDFqJCT11VzQ&#10;IQx099GVDhioLExrQC3wd5dMIq2JsXBbbR1VmIXYQ4B7+52EVv8AAoylZRpAolaCVCLFZ8+KX1l8&#10;UzGqicl5bWk0Fqc7nSVUSlguEzpB7PzWrwJ4I2Ddth5eC65dutVX5fWDKLBTlseRSCUw0NNBqyRb&#10;A0hnepAbG0FuPEALY5qWSzfgU5//J3zo6UP469oEPlGTwB89fxwffbMM/6c6ir8qGcXfPrsb91h4&#10;1wNs19crsBvc/y8AXv8Ha8CBpi1VQVYMOEYlyrPGzfM7DQlLZZIIRwII+EdYeOiCDfchxJsT7axD&#10;tKUcvqqT6D6zDy0H3kT9jpdR+spTOPH0w9j/kx9gxw++gW3f+Rfs/P7XsfO+f8XuB7+NAz+7H8ee&#10;eAhHnn0YpYd2obrsNCpLT6GqtIh2BlVlZ1BTXoSairOEbdoonjMHtYbmKTPsTPsqsLVN2Wk72F7w&#10;/uJd9Zt2FFjqKwDlWksx1QNL7bBO1lnQFKBlzCeTEikLK7dRPbcEsY4VwDc09xUBvsnY+goB1tsP&#10;5mbVvKTBCVcMwDIp8gp/S+960nQ1NlOtZJU6izjqS9UvACwzAFOBHTc6TYClvlTeArxBfwSjQ6Po&#10;83jR193DimvGhC9SYKvC1hZp6lM96PWis64e/R1ddKWVkXZiYY0V1sTw6ietDh8Bnx+jPn4OhPmM&#10;Q4iw4kjwGvK8VgMuz6eeZnoWgnetwtgYXNlGwK43gWqXbrOqa80N8EYQ2/Js1y3AfR4l/EoZ+/Yj&#10;l+1lZT3M70YJsg+T+UHMTnjw5IuP4veeP4pP0IX+BF3ovzg7ij+vCOLjZWF8pDSMvy7q3xhgtwnc&#10;jRRYULrX38/0alIB7P5jfpVZgNVdzPRMyefoZjjNR3oDgDrLqytlgqqsbpijvgH4fVRlAhzo6USk&#10;owGR5koMlB5F08E3ULn1eVRsepoAP4EiquvpZ3+GY4xvDzx8H3b/6DvY9v1vYNN3voxXv/0VvHn/&#10;v2Lf0z9GQ+VZdHS2o7W1mdaENllbE9rbm9DcomlGx0wW2XnLgiaN04gnZ/I400x0w1FcjUlWX2lr&#10;9t3ASmTJ/RWEiqOliuN5veVPTUZ3DhbIFDKxcheVcRa8+k0db1xoTePD872lmJowLy9rVklNCEBo&#10;TQzsALxKt3qVHsHqqqbJuUhFcyAWwILWmSO7sD7O+JvuvADOEWBdk8b7xqPqwJG4Da+fMetQ3yCG&#10;+4bQ2dxi3l21qEH5pluoKx6mCWi9z1kK2VJRjs7KSvh7euBXUx7jX3Ws0egv38Cg6dUlkNVioF5t&#10;sxN6oRz/fsaRuVgYkYFeDLc1oLe5FpMsv1L4OXo/jvLfXYEFpnv9/Ww9wOshFrR2+UEAVqtIUgB3&#10;tTEGLmd834N8uonLVloLrYn3upYVUhMFYxf+5pmd+GRthiqcw58/tw8ffnovYY7hLxsn8MdP7Lx7&#10;DOwG+IMqsJp7FKSvNf1Yc1xh9x/2q2wNYMeFtt0ulYlWBw4DMOPaZDKOUGgUo1Rfn/pfj/Qj1NtJ&#10;BW5EuLUKozVnMVx5mlaEkeozGK46jb6So+g6sRedR3ej7fAONB/YhkbGuDU7XkXJpudwmHCf2Pwc&#10;ulob0N7Rgo7WRnS2WWtCF7e1tjSaa9E/551HDqgGWKqtGV5YGKHkttv7GPe58FJv89a/S3xo8wak&#10;NYA1jE4VFu+B1LEQE2uQg6bL0fG3Z5wkzDdYYSgrrkSZM35YvbM02umGAVlKbABWbGygvmYg1mTq&#10;psMIK48J/r7iX6PAdJ/VK8sAbK6JcbBxo10Aj4bhGwpgeEDq6TOTHnjaWjHDwj/P8MEBeMnkCBxF&#10;nmdMvIjl85cQ6PNi55M/x8lNL6Hu+GF011ZipKONULbA196MEd73Ed5zrffVV6LtXBGaTx5E+e5N&#10;qNq7GQ2HtqKn5DC8fK75ZAx6T9Ka6y41VqUhkK29F2a3ucG1ny207nU3wG54PxjAvIfplAn9+j1V&#10;fN7tyCYrMCZLnaOV8j4Xs2yVIThYjIdefhV/fdyLj+xswR//7Sfxyqs/xid//HN84vlj+NMvfOWD&#10;AazPbhXW0g2uNXdzj7sJyNq/BWL9sTb2taZz3Akw3Uo+uFCQhUfu8+ggIe5HmLFu3NOMhKceia56&#10;405H2moQaqog0CWE+QyGCPQQl4MVRegvO4XekuPoOnMYbYxtm4/sRO2RXWitLoPH047OrlZ0dTLW&#10;7mxDN2tOj8zTyYe8aCB1prJxZsTQe4l+SaA1wIH/r1kBYEeB1wOsyfEuGLWT6yyApXhaF0hKbEmd&#10;1bZrppalSbU1G4eOVwytc2jpqLKTFFMS68J5fecCWCpcSGrJVqjEi/xttRdPjilzrqSZ0/YsE8Bj&#10;3JbNKJGlyf3y9HoyiEVTawAPBhm6BBnDDppOMG0NvOcRvbDOts8SqFlnqYSWXim6vHIeuZAPlbvf&#10;ROPBHeg4fRhdZ4+jk8+h8+xRtJ3ez2exB81Hd6Dx0HbuswWtBLb10DZWutvRcXw3PEX7GR4dQMfZ&#10;Q8jG9TIAxf2OG21Nv+lcwwcDeP26hdZt7wfweojXA6x24FQ6Y6bx6ffUYDzXjVyyFmPpEmRTZ5BL&#10;ldMqCXENK9BmNLcX4es/eQwf/ZtP4OEffxLT6UM4fewxfPpzf4ntb9z7wRV4PcBuJV4PsJaCTC6u&#10;lhZgQej+4+5mtqZ6f4AdiNWPNEwFDgaG4fcL4gEDcKK3Dem+dse8bUj1tCJJqOOdTYh2NCLaTheb&#10;FmqtRaCpGiP1FRisKYWXQHvOHUPHmSOoP3kY7fXV8Hq70d3ThV7G1l66592E2h8YJTw3jft8B8A0&#10;80IzLc1QB8fe5ffGSLOB2AWwYFQG2iaMBIxM8afiVKmpo6ga9O/AZrPaaleWO22bkRQbO4MjNGWs&#10;A69M8LoTWndAzM+LPO/U1IJx4a07raWuYYyqn8uyYuG1qelGKhynCoeDmkM7Cv9ImG50CAO9fehs&#10;aDIqrBFJszNSYQsOISJQS8vnMUdXeLirHR3nTmKo6ix8deXwN1Sygq1GpKUW0bY6xPhcwo2VGK0r&#10;xRAVdrDyFAbKT8Bbegzec0dZ4R5Bz9nD6CW8nVwagOm2rwd4DeQ7YZW5gV1v+s6tuutN4NrleoDd&#10;EL8X4HHTDjxAL3GwuwH5jIfAViOXPod0soqVJD/nBnm/B1jOuxgyNiI2cpzAv4pEdBuy0S0YT+1F&#10;OrQbuciWOwG2y40AtuYGdz3AVhll8bgzckhLff4gAJs/cB289jgL70YAS4EDfgfgAM0BuB2ZQQ+y&#10;g5oOqBd5zajZ341sXyfShDvFGjDR3WKAjhHocGsdgk01BLkMg9XF6K84A0/pSTTpjXeMd/v7e+Hl&#10;eftpPd3t5kG8dQsGQOf9wJoRsmBaF7QFuwNifu/EwE4HDrnCUkvFi+PGRXbMgddOgeMArMzy1KSy&#10;1I4LLYAtvFoKZs08ovjbgVnzPWturOsGXAG8pCVt+XZiS81MTow8z9+QFzBOUKX+xqTEpmJRl0xH&#10;idOpMSRjWcTCKUT86r+s6YeCLGRe002yo46hRmMLYhG9+1kqrJFES1hdXESSz6q7ophqewxDtaUI&#10;NFYjSAs1E156SRE+hwjvd7jZsVBLDQLNlfA1lmGo/iwGqovQV37SgNzLUKj7zEG0U4VT0RArB8bd&#10;LoBNzH17/b0KbCHdyPT9emjd5lbgjSB2l2n3ukJKC/CAh2FYpt0obj5ZaiyXJsTpMqQTp5GOHUYm&#10;th/5+C7kY9uRD29DKrQVyfCbyEXfNDAbgC3E65VYny24gtrCux5kx8YNWE5iKYFAIEA1HGVMOmIg&#10;1uRhHwTg9corcN8Lr1NJrAE8YhRY8MpC/V1IUHGzg3RPBO9wL8Z8mkSvF7kB1nADXchyn4y3A2mC&#10;nPS00NWmMrez0KjANFZgmGrcX1UMT/kptBJkb0eTGSPdP9DNpZeqecW4z2q+uXr1mqO4hFOQWoDv&#10;MKq01FdzdJnuk7ecBJaUUvGv3GSpn2ARRFJZk0km2LJZruu9QY4rvWzUXxBfuqS5m6+az0qKvcNr&#10;ukbXekHQU1XPE0yZ4NU22fzcKtWQ6/x+aYnKveyosKCeY4VhgFXcbfpP8xkr7maFMsHKY5xuttQ4&#10;naQrHcsgHIjDNxzC4ICGEXrR2dyOltoGtNU3wuvpcuLd5QuYZ1kJsLLsPHcCA/Ry/HVl9HyqCG4t&#10;ga0zqhttV6jDz4Q4TAUOtRDslirux9CnoZSV61kM1jLkqWbIU34MHsa/HXSj5W6H+FzksqvDiIX3&#10;ToDf60ZvBO367b8K3PeD15bpO8t3AWBvF7xdVOBUM11owpsqphdxlPHwSYJ8HLnYLozFtiETeYPA&#10;bkIm+CbSVOB0fDvh3Y5s+A1kQm++F+D1EAtc6z67zQLsBlmAOVAlMTQ0hLa2NgwODpr3GOW4j7K2&#10;9g967x+2MbhueDcC2GSh9TYGC3BgCEFCGiOUmf4Oo8I5qm9+WFPaes16VmosuK0i08VOSo3pYsfo&#10;VofpxgUaqzDMQjZYcw49jJXbyllwGAtrzHGaf58mcdeUNm9TTS9fuYG33tbAfkK6znW2Rm4Jr2bt&#10;+AVu3NJ0P2/fzj5LZZ3mHCWONKRP3Sg1drkwLliD9PU9wdJSCSX17BL8589fogI774B6S81IVHUz&#10;MILutp3NUq632lDV+yqr5qhYgn+DJovTqzrUb5kqv3jRKPMij9ErPpUsE7zOe33HWTB5TdxP4M/O&#10;LPO5LfDZzNKlnkAiTpBDDGUCEQQYCw94B8yghta6OiRDIbp6IXRXl6K37BRGeD8DDVUINteY+2wU&#10;t2DRNsbOBQu31hh4g80OwL76UgzXnsVQDZ9D5Ql0lx6h60z1Jbwdpw9ggLDrJe8mcXZXgB2I3YC+&#10;n62H9/8VgGkqt/29HvTJhU7UEtwSKm8d42Blo6uRTxdRdQ9SdfcgQ1gzEbrOVGBZJraT23ZQiV9B&#10;PPD8nc1IbnjtZwvweojXAyyzgMlisRg8Hg9CfIBmML+yyATT/Qfd/qMI791i3vXq6zY3wLdVWLN2&#10;jPQj4GlFvKcF6X660lJcgpwfFsi0EcIsZWatLYCzipPpVie5f6KLEKsJigUqyJjMz8I2whitn7Ga&#10;p6rExG4afqgRTWqfvnDhIhXvJhWVACsbTZW9A9w74NXMHe+aNlvFqZrc3XTOJxxmKF8hC2xALcDq&#10;DObXQAaNyMlAE81HaZp5Q5MHOAPyp81AivOE+gJd5xUCq7cILki9ZzW0MI94OIzwCEONfo286uHS&#10;i/DQAGKM5TWZn9p/1UNrft5x11V5jNNl1gR2mtZGmXB153S8glUWcHkEmnpHU/9QmXmdyWiScV0f&#10;+jo96G1phqe+Bj1Vpeir5H2rLTNxrirGEOG1wLoBVuXpbJP6Ct5K+I36lvEZCN4zGKiS+3zUZJ+7&#10;lMBSIosxsJehz8yUJhFwZ6Ld4Dqmzh7OUMM1m5v79wOsIY2aGvdO29iFllmANTXUQC/VN1FPhS0x&#10;zUf5bAMrzNMMB3YjG9lBF5nASnUjWwnvTtouwr4TqfAWJAObEPEVFPhuAOu7uwG8EcSCTBcnN9rv&#10;9xsllvusuXlTGVYGdKPX10iyu4H7QQDWQOhgwGfi4FBQABNmWqCvCxG6KMmeJiSVxCKk2cEu5CzA&#10;dKcFcI6udLavwzFvu0l2CeI44+IYC1OIKuFnoRtVbEy3uqvyLHoba9Df3opBuogaR5yNxU2HAtNJ&#10;Q3GujPjK3iHQUmkL7/VCs4/iVnXBVPdL03kiN4EpmjpTCFgTf2qp9tcE72ksZQDRUjZOsHSMRldp&#10;gP40FXOOwM9RUWfU7VLNToRO38eDhFfdR+kNBfr6MNrTi9HuXvg9BLmH1udFdNRvfkdNVRoRJa9A&#10;rrsG/GfiMSRYAaQVCvHZaiSTxhZrnHDMH4a/fxi+Xi+qT51C6cG9aD5zHF0VZ9BPD2akvtxAK8VV&#10;PKv7uZHyupf63irvaMM5A+9wLc9HePvKj6P33BFCewgeAtxFFe47d5S/VYrZqYl1TUlrADvgbmQb&#10;wyv71QBLcS3E1j4owB709zAGTjXwPjL2TakZqYjPYB9SBDZDFzkdebMAsFxpAb2HAFOVIzvp2Wzj&#10;M9uPe9wjkX4VwBZiu1wPsNppNQWOps4ZGhpEOBxEhO7TiG8EkWjEdMKw0Mo+iOqut/UAJxKR2wps&#10;VDhIN5ogh3yD8HeyRu+oR1xdKpXU0nzVVOM83efxggLnFRMTYmsCOd3biiRj4oQUwWSqWfCaK4wF&#10;m8t4Prp4Pc0EgS413eruxibTo+jalasmFlaiymabFe/K1VYvKQ180JSw6nW1SDhmNKhAbmqClVsy&#10;iwlCOUalzaUFnrZnHXDDcQIUp9sUQywoN3WULhZBoiJn1NmfMdXMhAZNsECyAM2qj3OG90tzh7Fy&#10;SXOfjCYBDIQYXvC+EGBflwcjHR0Y7miHr7MTge5uhAeGkAjS5U0l6QnwmRLWIIHvqa9Ha1kpak6d&#10;ROXRI6g4fBCVRw6h/vRxNBWdQFdZMfroIg9Wl9HVrWCFV1DOxnL4BSLBDeoeKrPMWFfmBtiawA0z&#10;HpZCB5oqCW85z1dilHeo5jT6K447GWgqbnfxIdpBs+wpOYI+VhbzM9N3VeCN4ZW51fiDwKulY254&#10;1bnmTogZDk3SmzL9/h2IbZkXW310oXs99YS3FhkCnE+eo8t8kOq61bHQFqTDOwgvLbqTtou2l897&#10;H5/lXu6zgxVzoSPHRips193wWnDt0g2vPlvTcaFQgDD5TRNMP901Jbb0hr+7ucvW/s0Ax9cAlgsd&#10;KgAc1uR43i5TgKLttYhLjQlyhiALUoErgMcGqciajN6osaPIMk1Aryx1kq51jLGxmiya929G3a5X&#10;UL37VZTufBktp/ei9cxBtJWVoL1KsUuG0NKNfsext99ymorU1GSyzRfUFnsBc4pppZ4EN0l1jPqD&#10;fDi8PwRWlo6l+YAI3GiIyjmKoEbojARY40bMhOj+/iFz3GQ2T3VM8uFnTC+leRUqdT0lvPkkz2Fm&#10;u0gUJrjTTJIZusxB+L1ejOilYy0t8DY1MH5kZSSIe3sJ8SB83R40l5agZPdOHH75RRx44Vls+/nD&#10;2PyTB7DnqcdQvHUTWk4cphqWEDApZQ2BJaQEMNBcR6OCClop7npwlShcB7ADLt1mqXRztYHXT/ht&#10;3DtYXWSakfrKjsGr5qMCvB4BTBVWHDzA45cWCOztnlh3us6/GmTZxuBaWwN49ratQfte03Q/7oE7&#10;jnCNM6RMorfHg462amSThDh+jpXtWSrrHkIrxVWcSzeaipuOUpFj+1kmDnB5EMnIflboexEP7eGz&#10;3HUnwHb5q1xo97o1N8ia22d0dITQxowKC2ZNSicwLcB3A9kCvBHIbngtwEnGwGoHthYhuCHBS5c6&#10;6h82I5NGm0pZUCqpxoyzuhqR6m42IOf1CpfbEDtLo8x6oZppfupGuqcBXYyzuooOmjZLf205RhnP&#10;+ag4nqKjqNr5Oqr270Bj0Une2LBRWmesL3DzhqZ6ddpqNY3O8jzjx0mqrvo4ayZMn59u7RBtmC5R&#10;1ICYo7ImAnR5B4aplH0YbO9EX0sbBjo8GO5mbD/Iv21olH9bCBpjq0KkAQIamK/B49Oayocxa1aj&#10;d1gxxEfDXOdzTPI5GbVPIspYeIjAehsa0FFZaWYZGWprpUvdheHWFpzbtwc7HnsEe37+Uxx+5jGc&#10;feNFVO7YjNaj+3gPio17q2a3kJp7WgWk2tQbXabPdIfbBa0Dr/PZsdswm3MQWpqT/a8y4CrmlfIO&#10;1xYbePsNvI7rrIrUc+YQ49+D6JBpJNrJvbxno5in+k7T/Vcf6Rktzbqag+beF2BnSh5Hge8Grl06&#10;yrtecd9rdmI+MxGda10Qi60+VpbdnfWMeVkeE+X0umjxI6x0d7PSldLupx1gBX2YdpR2hKDTYof5&#10;/SF6ZAfojdGFdquve91+dgNswV0PsIVXmWgdJ7dZ4NpzpNMahK0xxzrOAfWDAmzNArx+mUrGEY34&#10;EYsGaQHEI0F+DiDMbVpGRwcxQJdumHFUoKUcobYaxFiwEp1NSHe3Mu6lW03lFcCCd0JNTiNejOuV&#10;qN1NaDu2GwG6cvl+D1KMW+IeKnJnM1XdsUhzPfqqStF4+ghVrQ2aDeTqtZsm5lWySt0klxcuUB3n&#10;CdcE8gm6tRqTTIhCfQSyx0tF7OO2CJWTgNHdHe3tRz+h7ampJ2BVaK+oNHNoD7Y209X1IMrjYgP9&#10;mGb4M5/nvaQKjxHMCVZoac1bNULFpusrRQ31DyAyRO+EyhpRRUE3Oj4ahI9utIcAN58tQfWx42gv&#10;K0NnaSnqDh9A0eaXUb5tE9qO78NAxWnjyhrQCGpIIUVHA8K8fxFZhzrGNJl7Eu9qMRYrtK3HCiGM&#10;BTeq4wiuFFkxsdrdbawrW6+6/VWnjPUSXrnJ3Yx3u4oY97IybT99AK0Et/74Lgzyt6cJ7RhDEk0D&#10;ND45y1iTS5kGv6hSI0DvB7Bj74VX5oBrzQH0VwEs2xhgDQxRDNyPXpavfJoeYaoOY9kael9HCShV&#10;V25yXPAepAJTfanMyZDi3h0O4JG9FIvdSIR2r8XA1gSdVWB9tx5ga2547VLbU6mEgVfqq3PoO51P&#10;ACu5JRjdALttPczW1oMss+v6vWiUhZKutCyhmfs0g1+ckEQ1IDxK93MA3TUsFJUnEag/RxevnO6d&#10;41qn1dxENZbbrM4eY+Y9xl4spcKMuYoQZ+HMD/SatyVmejvMvumedrrjrVRzB+JQayNd9Vp4ys4g&#10;NODFPGvZhakpXL18FXrF6czEHFWRcS1VMekPIMJYM0g3NiTAensQ7Wdl4R/FeCSMDD2XSG83Ap3t&#10;CLS3EpQOxPk53ddDt74LCVYS8bZmxFoJDpcJusJxxrM5Qjo+GkCSlUG0pwfD7W2Mcdup4t0YaG1H&#10;c0kJ49UidLJC6GtpxSDjXw9j23rGtUXbtqL20H50MqbtOXsSvtpS48oaleykojKEiOrvVecX3oN4&#10;Twdi3azIrHXpXlh4ZdzfAOz0erMAm15vLdW8V3KRGSPXlxXUttTYSN05DNdQdSsZ75afNKrrpdvs&#10;IbydVN3OU4673HZ6H5pO7OI1b8dAexM0ad4UK8ixcQIsD4fgjo1PGzOdYyYIEIFympDeD2Ap8HtV&#10;+N8DsIVWZj8L4HGauBjo62UM3Ix0qgPZdCtBLmXlTdUlrBm6zrm4wBWouxgubaeH8SYr3tcR92/i&#10;cjMSfn6mGYDdEOvk1rRd8K2HV+YG2H7WMXKfY4RI57LHail4NZBZ0AnKDwqvNTfE1hRTp9Mp85sa&#10;1KB5o5WVtpbQtSiDmozR5RxAT+05001yqOo0/CwowcYSRNqqCAHdmJ5WZBgbZwa7MRUaIsS9BL0G&#10;01RiGy/nqMIyvQY1Q+VOszAnWLBVcKVCIbqTXcUnULzpZbzx4H3Y+9QTiA0Omtg0JZeWqpvg59TQ&#10;EHK+EYz5fc57lGkTdPfH6S2ovTonF55ewRiX5jWsg15kewgqK4pQA5WwnnDV05Ng/BppbkSirQPj&#10;3iHMM2aeZsycG/JRbam6fQNU7RbUnTyBoh1bUbRlM4q3b0blgZ1oofvfde4UOnm9nrPqXHG2AG4N&#10;KyWel+BFpar6+5QPoCXV8UWJPoYXGd6PJCu1OCuzmLwSNdsZgAUvlbngTofp7YQY6wVYYQrc0aZy&#10;jDRQZQVrrRJUUlu5ysUYqDrjgMtnZHpZFR82attxaj86qLbtVNuWoztRc3Arqk/sh4/XskB4NXRx&#10;cspRXUGbzozTxsxSUGu7vncDvAbtmmliQAvwndA65rTzriWu3s8svOsV2ACcowvd141OVpC5DMM4&#10;ApyJHSesSlwx/qW65qjCOca/WUKciezitu1IBd8kuG8UANbyjfcqsBtiN4TrzQLsNp0rStWTKuo4&#10;mc7jrK/1jRaQG8H7QUCWOQA7S2W9pfb6bf2u2wS1emolUjGkMgmqMVWVbpz6OfcWHcZA5XEM1xfT&#10;fSs33fgEcrKnGeMjHvgazyHXR2Xuc6C1MbKNl2+DTEv1ES4W5AjVXK5h65G9OPTUz/D4lz6LR//l&#10;K2g9dw7ZUBBjAT9m6Z3M0tWfYZw+6R/EVHCE8A5hwjeA7IBUtgMpAiFLU22znnZkuEy2NSLeVIsQ&#10;Y/BA9Tn4Sovhr6KCVZZitKIC8YZm5BgvZ9oIEZU72uMxCj5QV0lQTxPUk/AQ1r6yIgwylh+u4TkI&#10;rJ/ucZhwCbRgWz2CjEvVvTQiEAmlFDbOa0qav7MLaVZwenWs3vGcZWWjbXEqc1TeCO+terNFCs1v&#10;uhdOQkrNSQ60Q3SPB6oJKlV2oEKxrfo3U2lpPYTWU4C2ky5y+8l9aDuxD60n9qDp6HZWPG+ghtu8&#10;VPJ8KomlpfOEUqOdFm4DnGYYklACL51FXMMwsywzhFrKvBG4UtI102cBaGFdbxr3u6ao66Fdb3cF&#10;OJtBLz2jdv4d2VQNFfcYUmFllrc7mWeqbpoQZwmwIM7RrVZCS2CrD3QyKKNLHdyBe1TQVfitWXjv&#10;BPi9EFto7br2FTBSQ3ucNR0vcGVKPAk8C6MbZGtuWDcyB2AHYt0M/a5+U+b+W/S3ZfT38WEnFYfT&#10;spoAwDeIruoSNLMwqB1R7Ys+xsghxmDh1mqqUBldt6PImXZhtRELYCfBNcFCK7MJr7EhL11vx/Rq&#10;1TQtUSjUo401rCxOUHnqMBcJYT4WxBxj9WnCO0VopwNDmCQIepG5KoUUYUkqflTXQrrkiZZ6pOki&#10;plobEG+sRrSmHP6y0xg6dRhDJw9j9OwpDMvlLTmNYGkJfGdOov/kQYzyb1MmOEA32E+AfA0VZsCA&#10;T+2yxlgJNKiph+BSBeJq92blo95rt1VX4PJvvw0vKywl9rL0Cpzuqbzm4T6jxFEeF2Ks68S26ttM&#10;teX59Ztyi4fo7QxUFRnrqzhpYtrus4xpCatVWRPXCtjje9BybLex5qO70EirObgFlYe3Y5Cu+jjL&#10;2uLyImbn9QYLxrQzjqJOMO6V2iZTWYz4/OhljOljSJFI0gPMExwCrLm5zKSBBbXVlLTvNak1oZMV&#10;moFss6ezvgakbD20brPQutcdBc6hu6sLns46JGNlJimVTx4jqIeMAgtgudJSYbnVaTUv8btM4hjj&#10;4hPG0rGjSPK42wBbYO8EWC60gBWobnOgtTBrX53HurL67AZY+9rEkxvgjeCVrf/ODe96c5Rd8Oqa&#10;VVE4ps/GqPp6k4D2kQuf1L78G7L8m0cYW7aVnEDzqT3oKjlERT5Z6O1Dt/L0XsaY1XQD60yyS/Gv&#10;+lGrB9c4C+84VWhC8NEmRgeopkOYCgwbNR3X5+AQofVjMRHEfGQUs4R2JkIL+jBNd3mScbncY/M+&#10;5X66pFTwRFsDglRYXyW9guqzVFV6Blz6zh5H3zFWNnu3o33XG2jZ8io6tm9C756t6Nm7DV1cNtM1&#10;btq5GW37txnvYlgDBQoqaJSQUDlZ3krzOVzYHmRlIVdXbm+CLnCSFY+8iXg3r6cAsOBNE1QprnGf&#10;WaHJstye4r4hVgImrlVlQWBHCOwwXWKNIhpQBrniBHpKj9HoFpcIWirsqX1op7K2EtjW43uNtRzd&#10;S6XdjYbDO9FIqz+8A5UHt6Gl9BRdzCiW1Kd6XjOOLmJSajkrI3RUzdzYJDK5cT7fHIKhCDo6uwiy&#10;j2VSwsLyoPwLy2DevLrHKYtWBMxSnxmSucu3k5xlGRyb4LEsMyy7k9xmXosiuE377p0guz9baO02&#10;rcv0+11dnVRhZaDVkaOMAJ+hyh6kwkp9pbiEN7qX64yDQ/uQCO1HIqJmpCME/ijXDyMePnhnR46N&#10;AbZ/qGNucK0JXrmxbvXVdjfATkWwloRaD6Ib2PW2fl/3/jqnKgWdU+9Ksud3m6P8BQ/AwE3Twxxj&#10;rJRIYai7E62lBPnELnSc3o/uc4dRt/t1uqhnMMoCGaWLGaPC2DhZMfGYICa8UtCJUdkglXWELvFw&#10;wZz1GW6bJtiySSr/FMHVC86lumNKjhX6Y6eovEH1vS4/hcGzh9GzbwtqXn0G7fu3o7/4GLcxTqWa&#10;9546ivbD+1C95XWce/lZFD37OIqfeQLVjLubd29B4+430Mn4UC5ymAquwQJOM416P6lJR0qpzimy&#10;+kKbrQOxySIbgGkCuJvqyzhX8Br1ZeUlN19uszrFqF1dzUmj9Y7SDqryo1vcT7e4nyrbZ0YMSWkP&#10;ml5Tnaf3GXAVz7YcYxzOeFbjfZuObEPzke3GGukqN2obreHYdnSWHUN8iF5NwIcoK80QryPI6/Hz&#10;OYx6W+HzNGCQFW1vYwV66Gl46svQzgqkkb/dWnUKrVR8WUfVaXSwgu4oP45OVihadnF7F/fpqD6F&#10;dn7XyWVnNcON6iJ08W/x1Bajt+Ec+ppK0V1ThM6akzz3KQRZ8Uqh1atqQgmyArBugN3Qute1f5ZM&#10;eLq70T/ACjJWh0T0HBJhKird4pQxucp7zFKWDOxmzLsbMf8uY3EtR3chMkIX2rqbAu/uCuyAtxHA&#10;2s+tvm5w7T7OMWsVgUByg+gG8t9iOs4CbM/tNnvNFmILtP3s9NHm38Rz5fg3+Hq60EoXtenMPpx8&#10;7THGslsI1HH4qCZBxnEmTu5spFq2MjbuND26xli45Eo7ijxgoB4X0P4BKjKBpU1SkaXWxu1k4XMn&#10;xDL9XVQ9xqyES7/Te3I/zj3zCLZ/8yuo2PQ88l7C3etBrKsd6X66r8ODjD+Hue6lwjYydjyLtsMH&#10;0XpwL2p3vEH1PYpwUzXhYhxNk6remRF2wBW0jpvtAGwVWG60BTjZw9+W0gpcmiBO83NC8T7PJdVV&#10;EqqPlU4voe05pxhWbbQHjHUW7UfHKSf5JGs7TmgJbtORHWgUrLLDW6i4W1F/aCdqD+xAnbadpAvN&#10;Y9tLGAeXHkLz2QNoLt6PtuI9aDu7D03Fe9FctBtNp1gBFO1CyxnuT2s6TeUu4jlOb0P1iTdReWwz&#10;ak9u4WeeU9/rWD7bZh7fwvWWs1zqXLIze5wlf0PWxPO3FNadY7mN67U8b397jSl/Wb1sjsovNXZD&#10;ezczADMel4fY3d2LoSEP4lG50aVU0yOIjm5DgpYkoGnBS3AzBDkd3GVAzoT3cdsuRIe3Gkv6CwBb&#10;eNcDrO82AlivXLGQ6hh37GuhtvBagO2E7oLOQmQhdJsb0Pczu7/OaZunPpDJTTKuEv8mza3E+Nz8&#10;jerBpDY6XnuYsWn1qf04sekZkzzponIMlp/AaK0TJ8cYJ8epyEkP41O5116pcrfJ0GbUNdM0RzFW&#10;NsoscAkAYdf3qd52uuOdt7PYKa4nPW0EuB5+qmbrvu04+MhD6Dy6HzN0teWSZ+hix+klZPo1JHKQ&#10;5x8wbdLhtmYMlZegZscWVO3cYhJUSn7JJVfMrgScmr8Ec8LTakygquOFoJUJZqmvbccVwLFCDCyA&#10;0/QQBK61JK83zHOM8D70U608jGVN847iVypr2wmp627HNTaxLAEjtI7SEqRD21B3YAtq971Je4PQ&#10;cp3xbcOpLeip346+5i3obtiC/g7e885dGO7YgZEOLXdjqGMvhjp3U3X3wdd9GKM9jP+9p+DvPwVf&#10;3wkM9xzBsPcYRvqplI170NtxCGFfGYIjFYj46YEEmhAJ0msIaN6uwvuHgl20TkSDXA9xGWjnUtv1&#10;uQPhUVZmoW7EI15C5qWKH6HKl9NdL+Rz9MYPdV11Ke3dzAKsst+pt1LQi0jE6xAL87lFTxDSvUj5&#10;t9ME8TZkgjuQ8L2ByNBrBHYz4gbwHYiPbEd0aCu3b32vAluItbQAW+BMoTefHXhlVn3VhOPsJ2it&#10;4jqussZAWtgEn3Me53xuGJ19NwbWmt3HfYxupPvz3Uy/p7fgjWmpz4Vtt5eqcAQyXaEMQ4LSk4fR&#10;XHYKPVTG9uIjpmljhIXWT5CDdNXUCUG9iTSKRjDHuxxTN0yNN84KZpoZeyyXs1eTCLQ66kgVkyUV&#10;Z6odVRARrOEanpeu70xwlMrtY0UwSAgJP2OmFCE2TVZNtRg5ewoNO9/A6RefRsW2zfDXV7FSULKt&#10;l645ldK0WxN6Wpq/kaSimt/paDYA295Tdv02wNqHlYBRYB6bYEWjpJyUWEmtCL8fpTveV1WMFrrD&#10;ilMVszYd2WWU1bjFR/iZywaCWX9oK2o0Le++zSjbuwllezajYv9W1J08QBjOor3qLFqphqMET/1+&#10;1Qc4OLKV5eokUrFjyCYOYiy9l89jJ9Jxuo2BLXQ3DyGfrmAZquazr2Bsyr89VWF6NDnrVVyvRCKm&#10;Hk51yKYbuF8T4+B6pFN1SCebuL2Dnxm+ZPuM5XL9XPZzPxqX6Uwfr8FLBrR9kNv5HLIjdKGPo62m&#10;BHo/tea2UjmWCt8NYvc2B2DFwHkqcDcqq0qRTPQQ4Ea60U2Mb+v5t1XTKpGKVCMdq2FFUo6Qj2Fc&#10;oJyVTCU/UzzCDHlGK1lxlThJLJkF1g3yrwJY+6ypr6OCa/s5S4FigbPbtW7PuR5GC+q/xew5/702&#10;7lrXiCldp6YpTRHi2qoy1FeWoqWyBJWa/J2q0UH30HuOtX3lCcJcjFBDGa0UAVqQyhSlqx2nq60Y&#10;UTN/2EkDlO017aRKGhVUz+kA0Wx6hqljiOCZCjB+9o/Q7R4m/L08F9VTbi4Vuv/IXtRtfgXVWzeh&#10;4+gBBOoqke1lnErABHCaYUCKypn0EFgdp+Yofs5ou4eqQoDlSocZA1s1NkksGT87AN+ZxIrJlKwS&#10;/NwvwAqkq/g46ghu7YGtRkWreF/O7ngZ53a+hlJCWnZgG+/XbtSePoLGsmJ01FWZXENkdBgZlpfp&#10;iXHGkdPmxXStdJEDQyUIDm2nYh5F6Nw+RM4doiKdQzpxiuGNQN7P4/ZRFbfR6ErGy5DLthgby7UQ&#10;UgKabOAzqzHLiXwnxrIdGOf3mWQjweW+6WZWBAyD4oQkzko3weeS4D0jqNnMAJd9/ExoU/1IJfu4&#10;Ty+StFSSzyDqRSwyiLbqE7Qilnu9K5ueqHIpmlP7AwKs/bIEOBwOob6hzoyZ9/Z6CXSPY129ZmIE&#10;LTvbPWht7UBzczutDU1NrVzSWmiNjaivrl4DeCMl1mcbO9qlVNUqtI5T8krmKO/GAN+Gg5/tNruP&#10;+3u3CUy7XL++fpuNqdd/7zZ9/377ON9zvbCf1s1rQicnMTwyhMb6WpSdPY2a8nPw93XD21CBZrVV&#10;ntmPgQq61xoxQ6DV6V6udrDJaZIy8ztRodfGvqrjfvVtMwmm5mqqr2LRWrraXsyocwcL+vhgv3Gv&#10;w01V6KY7euCH38axnz2AHsa5KSpjlnFwkvFxVMDRBF+4gwB2yiVvQbCVHgG3S41zynQTcMWvqjSi&#10;xgikIBbQXJomJP6ewDXwSokFL2EO8ntZX105tj7zKO7/6ufww3/9Ah74xpfwIO3VJ36K7uY6DHo6&#10;zVsvUtEo8oX3OGlMsob5adK5RWWSF1dgXoE6MWEm59cbNQa7T2LUdwC+9lMYengThh95A4mhs3RR&#10;i6ioJzGeO0Ugj1F5jyOfOU1gi7ms57ZWTIzJWmhN9K5qHMs18vedMbbj+SZaK40eSp7hRb6Pz3wU&#10;Y+MBro/wN4Z4jOZlpukNCflRlgN+z2U2y7+FQAcC3QiHhtBadZJ2mqCrmVKhpry2Dw6wklh5Krbi&#10;50QqhWA4jNFAAD6/H6P+ANeDXAbhG/VjxDeKYZ8fQ74AlwFnORpyzBfk9wHcIwWVrQdZps9Os4zj&#10;7zsgO8qr7636aj99Z+2DACxz7+/ez21uwN4LnGP2ePf3/x5zzqGHoTHKhWvidkFsOrubnjzqtjdn&#10;9o8HQ+ihMraUHEf7qYPoopL0njuM/tJjZgI2TWPrrzuHoFHoMgTqqdJ0vRVHBxvKzbq/rpQqXkLo&#10;z5mBAZNU38kAXechunFU1khzDYZOH8JrX/sinv/GvxC6VkyHWMD0PSuSmFS1k8B1tCNCxQ13MsZr&#10;piteLm+g1oAodVY7tdpw1atKXSLVq0qxboQgh9rVcUNAK/Z1lNeAToC1Td+P8tp8vJaHvv0N/MWf&#10;/G98nPZXf/5R/AXt85/+JLbTK9Ck6xNTc5hSJwnep9m5pUKHCXVJ1DC9GaftVoMMpmfNPQwM9aHx&#10;xG70tp6Al3FtpL8So0dOIHSmFNlwDSYnKjE5Vk2AK2glBPIU7QwBrcRYpsa4yOlkLZW3lqDTRTbr&#10;WjYja1S3lfu30JoJjhfjkxFMTOrlaCx3Eyy3YwHCNIIs4c3kCfLYCOH10QTyCHJ5H93pYYQiPYjG&#10;h9FZV4TmilMs9wkkCWA2cyfA6yHW+6zutLUeY+YlBWOMifMyutZcZjV5Q8HS2QmkMhNIZiaNJbie&#10;SBP8TB7xdBZRViD3OPGr3vjtgGzBteaosU1sCV4nuaV9naYj9XleU1+3ucG0gNjt1mzFYPdbb264&#10;7vadzmPX72buYzY6x52mB8Lv6Obps7OvoOZ21p5mnQ9M7+fRS8w07na0txvtFacJ8j50n9iDTjPt&#10;KYEuJdDlx6Bs9jCh9ms+KMbUyjiP0BUbqSqCj6bmI6m0XOf88CDjXcLLWHjw3Akc+vH9OPrUo5gY&#10;ZQGjMkt5x/q8jKc76RITsg7GpgRYWeRAVQlqtr+BpoN7jUusODZD0I0CU63VMUVxd5IKnqS6Clgb&#10;8952m802VQhtCLQRXl6H1Hczr+FjH/4DfPIv/gz//MlP4Ntf/RLeeOU57Nm+GQ8/dD/a2xnXp/Us&#10;NXuHpsPl/SGoaz2fBLEqQU0TpI4XE4x3h9BwajcrwrPw+9vgD1UgkWO4kKGrTxCD0UaWjw5Mj0tl&#10;6aFkiqi6ZzCdqcTsZDvB62KsW0UXm5ZirMsYV8scj8+mmkySKK537coScrUV3w4jmQuxssnwGugp&#10;EGK9GTCTHWB5ZEyc1rRJcp+7qbR9PK4fscQA4fGhq+E0msqO83zkhQA7+ZdC2VinwgJWHTcccNf6&#10;abtNIEuRVQmYt0/mJw3MBuDcJFKEOJkdJ8DjDrwFi6fyBDjrAGwhtiBbeC3Qgti6zVo64DrHJZNS&#10;aQH77wNY8FsXeL25j38/0zm1vBPC95rdx33s+n3ubk6iwv2wBLGA1kTrC4ur8A324ftf+xy2PPlj&#10;1Ox9A13HdqLrxC4agT65F52n9qKn5KAZmD5QcRKDLAj9546iTwPSS44SWMZvfYxnGbOG66swXHIC&#10;ZS89gX0/vs9pbw4ME0AlxwivstAELERTNjrWWIPG7Vuw64EfoPSNlwl2o2mvTVhFFaBdalYirDR1&#10;zsgO9BaahRxo7VIZ6Cj3CfK8vsY6DPFaTuzYjK9+5h/xwPfuxavPPYk9297Ajjc34aEf3YeP/vGH&#10;8d9+8zfwxJNPYUiDKnhfVIBtF8U1gDVkz+k55QA8bl7vWk+Auzrr0BX3ocbfjrpIF8oDbagJe9GS&#10;9KEi2IDWKEHMtGKMgI5na+l+tyEf9iBW12B6oYXOFiNw4jRGDx/F6MEjtGMIHz2D4LFi+E8U8fsi&#10;BM/RTCcZWjPd6zhj2HFCmPMTfIKdZgycYsybILyyZA+30YXOjCDO60hnCHD9cTSeO0aAWfYLAGu0&#10;03qAreI6AMsE7NooKUeB10xKnNc8ZAXLEuTbALvgFbiyWCpHy+Ae9V12AyxzA2xV2IKszxZemZpw&#10;BJAF0cJrzUIoCLS0+2i73ce5CXfCqs/ubeu/d5vOoaX9DbdZAO+2za7/alsD2K6bh0MV0UNTL6GS&#10;klL81v/z2/i9//l7+Pu/+Bh+Qndz57OPoGrvJrQe3YH2Q1vReWw7ek/vg7f4IHrPHDKD03uKDhpT&#10;ZtvMB0UXu//0QTS88Ty2fPMr6Dt73PTsUkIr4yFwVN4QXd5QO2NXucvFp7D/we9j03fuhbekCBMj&#10;XtOcZUYGmbjYST4pYaUEVIyutukSSRPAKcbIgte6zNrf39qAkeZ6DDVUoe7EYRzYuhk7aa+9+Bwe&#10;vO/7+Ju/+gR+67f+O/5//+E/47/837+B//pffxP/6T/+F3zhC19CMBg2g+otwG6IBa+WBmAqdWh0&#10;EPWn6UJ7mlHDGLPU342zo93YN9KITd5SHA514MWes3im6yQaoh0IpNsRoWvcEqjHlj278OKDz+H5&#10;n7+GR57ajIeeZoXy01fw+E9ewws/2YQ3frIdbz64lbYJ23+8Cbsf3oqDP9+B/T94CUd/uBk7uE9H&#10;SxNVPIh0yklipTP9BFZGmKXEaanyIKIRAh3zwlN3BA3njiAWldhJ1OR9OgBbF9rYHQBrfQ3eu0Ms&#10;N1oKzBiZJnjfD+BosgCwRg9ZIK0KWxdZwFq3Wktt0/4yTShnY+SNzA2wNX3WdxZQC7DjiqyBu5G5&#10;z+O2jX7n/cxC6V7/1VaA9g6I9bBU605idXUVu3bvxv/43f+FP/qjj+K3/8fvE+b/gf/5u/8Tf/eX&#10;H8O3v/AZPP7de7HjiZ+idNvL6CDI3af3oEuqXHyA6/swUnkGozXnMEA1biX0++7/Bo4/+TPT6yve&#10;0WIGN8RaCGGdJoerRLC6BG17tuKN7/wrdvz4QSQJ9sTIIGNnwksljfKYYFsjgjwm2FCNvjMn0PP/&#10;Z+2/v6RI8mxflHXveefd6ZnW3dWlKCgKTWlFUYWGotBaa5VoSEhkKlIAqSWptdZaa621BBIo3d0z&#10;PT3nvHfXvX/Aft9tHpbpGZVU93nr/rCXmXt4eERG2sf392tuZp6SoO7vGuOYGxW86nZRg4ThAjyP&#10;75G8vlvC5oa8LAS7O8L5+hWsXbkK7yx6B6+/Oh0v/fEVvPLydLwxfZaA+yZettRnz5qPN954E2fP&#10;nlcupEH9OYC5njcduLYqH9GtJQhry0NkaxF8WnJhXxUHx7pEXKkIh11VLPwbMtA0UoEnj2tR0JSF&#10;DX43sDLYHuseOmJV6HUsDrTFOwHX8XbQdSyJcMDH8vqSgJtYHe6MZQ+dsCrsHlaKVgTfxcbg+1jn&#10;fhOhObGSCkkY/bxT8uR2Cb3bJExvFclFcEzSjifVEkqXSXuXqOVxHeqLI1CcHiVACyscomkCmG1i&#10;KoANiA0HtoZWSzuvgvf5d5KPT7jviwAekguIAEwYOQVwcihNGQ47kRNzm+ASer7PCJ8nOrnM8Ort&#10;qSDUwJmPY6md1Po9ZmkIzfpfBZiaGtLJ0msYGWJdy9ieGOD+Pbiy4blz58R938aHH3yC9979SBr8&#10;B1gw/z289dYCzJgxWySN/K03seTj93Bg45fwtD2D/KD7qE+QfFlC7C4J7zqyJI8ODxD3dYH/sd0S&#10;Wifg294O1cHVX5wjOXMaunNS0JIYjlQHO3ge3YMYx1uS47aqe8ZGSFynOrcGqyvQK2JnVnmQD5Lv&#10;2qMzL1uOa1XTFVUeLDAT9oHaMvTJZ/TIse3FuajPTUO41z3cvXkVEQ/9sWH9evzxD69g5sy5Ei7P&#10;wcwZc/D6a+K6L70m8L4pf9c8zJkzH3PnLsTcOQuQn1eI//P//L/U8EIzwBpezvrhUMTB3h6UysWr&#10;qDgN3rXpuF4RIgqHQ2MSnCrj4dqYApuSYPi0ZiGyKRdlvRLSD2ahcyATNZ0ZqGhJRGWdJ7p6nFHX&#10;dAd5lUFIK7NFfu1ZpFdeQm5NCIrq3FBSexpZ5eeRUuaPlIZc5PY2I79DIpmxTkmDOgXcRoG4Ucp6&#10;PB+rVfeJnwm8zx5XCMQl0vbLxKGr0VAchaK0SAwNsf3TfKYA2AIvpdIs076p4KXGnVfgpcaef4sn&#10;HNv91Jz3fivgfiOS/Fc+e/CRADwkVxIuAavhZKmlwaW083K1DYrAM3wmeD8nwqWlIWSd0OrSDLJ+&#10;3Vr6vdYijPp91pD+nCbAnCw982SqfVzPyNDE6xpe/iZr1qwRgN/B++8R4I/xzjsf4u1F78u+dwXk&#10;dzFv3tuYN/dtvPnmArw6/S1xqzew9JP3ce3kISR6umAgNwNDOWmoFFfNdrmOoIvH1f3c5x3N6mFt&#10;vYUZ6MhOQn1cKMKu2MDj8G4kON6UsLoW3wsI7NziCC3eVuLtpAFOK5Qy09MdTnu3oyk9CT/09Ujo&#10;LDk0Q2aOuBJXH6wqE8fNR09ZLloyk1AQHYqLEi34uN/FZZvT2LVlM67ZXsLLr7xmwPvGW3j1lTeU&#10;C894YzbemjUPs96cKwDPw/z5izBn9kLs3XtA2swT8ImB1i7MOju5+PsN9veo4Y15+Ym4VRCOY4U+&#10;sK2OgkNVPB52FiO8tww3yqPh2pSKsK5ClA7K935WJaFuMfhgsCdDeRjq8sJfHl/HNwN2eNwTh2+G&#10;buI/Hp/CD8OX8WwwEc8G3PAfgwfxTfcxPO2NxvNHrfjz92P483fyWzyXtETCct4jfva0XGDl/eQy&#10;PJcw/WvJuVk+Gi3E0GCx7K9Bc0ksClLDMDgwoGY6jXHJXTWk0gSwCdjnhJv7LdtThc9mcK0BNnqc&#10;DdclwKMEWOAdevQUg6NP6MDD4qYGsCMjRjhNmcNoynDdwXGA2fvM2T2EWEtDy/36NQ2qGUSWGm4z&#10;wDzefIyW3jaXWoTxHwHMhjLVvqk0AevPSx/LW0wc1JIv4WZaSiKOHz2KBQukEc9dgEVvv4933v7A&#10;BPE7IoF43juYI5otbjVDgJguOeTHC+fDW0LVwYIcVIT5ItXtEtI97uCZAPlUwlzeS+aTFtsz45Dj&#10;6YwH4rwhtuckBy4SKLvFeQXeeslla8R5qyrETUsxUFEq5wrB2TUrUR4bgf8ce4Rvervk2AbVqcVb&#10;SH01vEVUiO68VFSF+CNdXDrNxwvhfv4IDw7E6s+XyEXmUzjcuYXpcsF5Tb7ry3+ajtdenSnQiuvO&#10;XiDuS81Xmid/08IF76lQ+rTNGQWw7rSyhpidWHyyZHlGBLILEnGtJAL7c+7Btysfoe0l8GsrEOfN&#10;RVR/BexqJJxuTkV2fznGvm2S94pLflujRi4Ndfriee9JgdNG6mEY6bqC74dO4Fn/eTwSYB91u8kF&#10;7hhG2g6jvyNEwt8GyXuHLSOu6gTaSnFacVgO+BARYGrskWw/KsboSIEAXCqOXI+WsjjkywWHAzEe&#10;q6dH/jzA1g5sQGyE1ryNZNxK4hRDA9ynz7joncD77Bs8FhkAs8PqOUYfS+gs8A4/eiYAj2Fg5BEd&#10;mCExITbclZASWLou69qZNbhahJvAaVg1sCw5SkWNVJG6dlYtDaWGndLH8f0aYvN7zO+jrAHW+zSc&#10;/wjmqWQN6D+rv/3tb0hNS8Ipcaz46DDUSL4ZGRqM/fv24IMPP5TweZ5q4HTeRdKwF4hDz5u/UHJj&#10;kYSaC+cskrDzbQF5tuSQs7B+5XLs+upL+N26pIYkPhHQOGKLwza7cpPQnBSOSLszeHBsD7L97uPv&#10;jwYll23CiDjtUGUZeosL0FPC2UdFaBBo7x3aj4KQYIH3MX7o71UdYY+b6tQAjwGet6IAjclRyPdw&#10;RbaTA2oDH0oUkI+88IdwvGaLUH9/XDp7Cs6Od+RvmYtXXpkhIfNb4roLlNOyNDRfuTDdeL5EGgsk&#10;lZgzZy7i4hLwP//H//eFAA+JA5dnRSKrIg0ONQmwKfPDXQmbvSQHdmvOUB1YwT0luNeYDsf6FAS1&#10;pKJzpEgacSFaelPEwbPEgYMw1nVIAD6N3qYA9DefxPPO/XjUfgRDbQ8x0HpbtndjsEm2uyT8HagR&#10;cLluueT+T8rxaKQQj4fzpe2VYOxZpYStVRKyVmB4RELnwUI14WBkuFKOK0NjSaQALA4sAD8RqOjA&#10;5hDaOoyeGmAjL/5WojczwARXrSSibht9bcArIfoI7/lKvk1wh0efCo9jGBp+hL7+QQNgLe2yOmQ2&#10;AOZ+Y5G6gYF+9cW533Bo9lRrWBlqG/ByCVnDubl/sjsTRgKmgdUAa/g1zBpWa3gpvt+8rc85FbDW&#10;+mfgnWqf1sTyoN9JGPiDXIGf4Nq1y7C9fA63JV90cbiF6LCHKC3IRUpiPO65ueKYuPLyZcvFiSV8&#10;FlBnvjlHYBDHEoBVzqgkDV6AmC7h6R9eegWrl36OsrQE9Is7qgXOC9PRmh6L8lAvOO/dBPs9m9Cc&#10;EQ+u0TUq7sz5vT3Feegu5PrVeaiNDILXwd2Id3HEnwd78Z249DNx3id1EoIK7H2WMdDFAZ5IunEZ&#10;hfddUBcags6EFIxkZmFYIgGXq7a4fOE8zp89g82bNourviXh/zwFK78rL0ysG/AyjOZr8yQHlouT&#10;RBv8W93d7+P/+r//75/kwtzm/2NkoBcVORJVlKfBUyC1qQjArux7uFeXhoct+QJ1Elzr0xDYkQ+n&#10;2gT41yaha7Qa3QO5aOtLRE9XMnqb5ULXfhCjHcfRXe+HgeYzeNa5F6Ot4ritAnTLdTzr2CH7T2Ow&#10;PRK97TkCY5WAKXAOiUZyxZWz0VMRp1bD5FLE/VUFct5iPBkVmIdLpc2XYHggW3LgcOQnBWOgr9/o&#10;xBJ31A487r4mYK0BnoDXEENoa4CfSMhMd3+kXFfAlVB5aOQxBocfY2BwRIHb2dWL9o4uTBscZFis&#10;3ZehsdGRNeG6fH1QrfHM5WEHBvvGj9ElnzhuAD0m4hpVHKEl5xJ3IMyT3VhDxwXpfuraPJ7bZkD/&#10;kTTwhPgfgWwN78/BOpXMAP/tP/8TqSnJ2LB+HRwdbsPB/hZu2tnigjjWtSsX4OJ0G2EhAYiPi0RS&#10;YiyiIsLgLC53+NAhrFyxAm+/vUgaveTC02di+uu8FTND8stZ4nKv4tyZk7h35zoSfNzxSBpTj7hv&#10;U/xD5Hg5wengVoTevASuudyRzweYp6AzJ0Xlx63p8ZLzOsN110b42RxVvcw/iMuxs2pIct3B0mL0&#10;lchFoSQfjYkxSLp1Dal3rqLAywWlgb6oiQxDa2IcevOz4XPXEZs3bpTv8xr+9NKrmMVcV2A1Qmbt&#10;uga4BrzG/nlzF2HRwvdUeL30i+Xo6OjE3//+PywA04kJsDTeb76VNtev5uvW1xUjrKUQZ4uDcKks&#10;HJfkb7CRC6Ive6MlfL5TlwDbiihU9rdI26xFb3+CuGIm+rtz0NsWjMcdB8Vxz6CzPgh9Tefwdfdu&#10;jLafRF9rkIBrh2ft28SBT2K4KwoDPfnSzsR9H0mo/Kha2q+4q4TILfc8UXfFHmXX7FB+/ioaEkLw&#10;9beSboyUCwPiwgP5qC+ORkGSnJOre6r2a4TQdOEXhdAa4sngGvvNOfAkeCW/HhnlCq+P0dc3LLD2&#10;oLauCdU19ahvaEJLa7sacqkAVlIAG+Gzcl7Jh9Vay3L17u/rQV9vt7GAulwxRy158oiE3aOPjNtJ&#10;nI1Ex33ExcofC9yyb3iE+0WSLz+W1+lWeqUM9l4bLs33PZLzsU7nNvJuvcqGAf2Lw2lK79MAm/Vz&#10;4FIEUZdmaVDNwJq3+Z6//9ffceP6TcybMx9bNm/BtatXZfsqbknDu3TxDGxOH8fxYwdx8MAe2ArQ&#10;juLO3p73kJQQjbiYCAH6IXy8PcW5b+Hk8ePYuWMH1q5ei1UrV8Lb4x5WffYJbl88DX+nG0jxv4dw&#10;56vwvHgct47sgavsH6wpQVdhBhpSo1EvoXVzcjiCr5/HuVVL4LZvG5ozE/FNdxse19egv6wIXQJl&#10;R0665NJZcmwcqh4GoC0+BiUSMcR630e4hzuCJGLwcrDHqf37sOyLpQLmbLzy8qvivrOwYsVafPH5&#10;SuW+7IV+U/VIM2w2oOb+uZISGHDPUx13M+R9R4+elFTj7/gzV9D4Ua/oaAA8JKZRnh2L7qYqFHQ1&#10;4HZqMNK767Bz/358umI5HMtjcKo0AHcaEuEhIfSzb7pUvvr0ab78zxnilmOgKwJPeg7jaY8Negls&#10;+0V82yMAd57EYE8EBjud8az3AAZbj2G0N1ZALJf39km7acPT50149nUzng3UYSAgCq2uHsh2tEXl&#10;lavoS43E8+8E4EcC8ECR5MqNaKlIR0GiBWAxHObAhFeH0RpgDaoaZmnaNssAmO5L5yW4z5S4ptew&#10;OG5f/xBaWztQVV2H0rJKBW9HR7eA/VjeIxcNOfe0/n4jLKZGxFGV60q4PCxOy+cN9fQ2o7OzTtSI&#10;7q4WAblLwO5TUsfJP4D5s9GpNYKu7maUlEtYMyQfJF9m5MmoXFU4COQxvn5uTPLXs5n65MLQ2yMX&#10;CK5lLAn540fG7KYnY3oIpxFSawfXITeB1a5rBngqiP8RwJQZ0H9WfAwlH5+6auVaCY0/EDd9H4sX&#10;L8GunTtxxsZGHPQMrtvZ4ayUp0+ewlnZx7x4967tsn1MXHi/vHYabi5O8HjgBn8/L4SFBiHkYSCi&#10;o8IRFhyAYNkX4u8DN/ub8HV3xgPHG7gvFwe367ZwuX4ZnSVZauJEKx98nRGLssgAeF47jwdnTqAq&#10;KlhCaw70MB7S1p2frgaEtIqqox+iIsQPjVEh6OYEjehIHD6wD5s3b8ZXX67DylWr8aeXX8Nrr78p&#10;jjsXv/n17+Vv+xybNm/F8hVr8Nmny1QeTNdV0FrAZZ372DNNwFXev/B9dX84MyMH//N/8iHiXL1i&#10;AuARMY+y7Dg018h3lDZT3V6PFgn3v9qwEV9u2YTMnlq41qUgujMX7eKUXz8rxLdP0vH1WA6+flqC&#10;R30S2nZF41m/LZ712UmIHIpH3Y74dvgixrovYrgnEo8HxEkHrgnAJ1Sn1tBwLr75njOQ6sDx0s+e&#10;SVrRV4GWoIdocZHf5fY9VJy6Jhe5KDx+Xqdy4P5uSSuGa9FckYm8+EAM9NKB2Q/EdjjZgVUubIHU&#10;GmCzI6u6vP702dfS5gkvn6stofLgsBrRVl1dq2YftbW1KzZ4bt5f/0ZKPfRy2oCExn39EjJLmPxE&#10;8l3eHhoaGEK/gNrVUY621hK0tlSgtblGygZ0drQKyGLf3V3oFVfu6yWA3XLFGEBWXiweBJyHw/39&#10;SIt2xVBprlq5Ykyc+2tJxvnMnccCsuHIj9DR2Yy6xnLJPwbR2l2D3kHeQDdWt+RidMyreWGgOxu3&#10;ugy3tgaadQ30VPBOBfFUUP4zMhz4W/zHf/wH7O84ivsuwofvfaru+y5ib/PCdxXMSz5bKq68A9u3&#10;7xRQz4ojX8KpkycVtKdOHheQd+DA/r04dHAfdmzfIu67VZx6L/bu2Yn9e3fh+NHDOHHsME4ePYJj&#10;hw7g3OmTOHb4EE7L9qVzZ3F4zy6E3nNAf1GKhNfxaM2Mw/2rF7Fr3ZfwFsjVTCfJi9u5VGtWHLqy&#10;EpAbJPnzBRuc3bcLt06fgNet67gvFwMnCfs3bdyAjZs2YaOEzASYI8qYw74hEP/2138U512ubhFt&#10;27ZbvuNhBetsCZmZu78loTLvc3NQB8Ps2bKtQm3JhRXAby2UHHq7/HY/yIXv3y0QE2DJgSXaK5ML&#10;UFNtrrhQnzTqUfQNdmP58lXYKRfD4ce9aBttw+Bj3p/l1MAcceBoCW3lb06PRvHNEFQ6hKLGyQd1&#10;Tv6oknrtXT/Uu3ij1skTTfdiUO8ajgYnb1TedEGlox8qvP3VoJZHIy14zJ7ox1XS9iWUHqjEUHcZ&#10;BlqK0F6RgY6mHAGrRsylVMwsT8CvQlMlnxEVLObDBfM4uInmYQCsVucgqATUAikhM0OrwdUAPpP3&#10;jUk6ydRzZGRUzUqqq6tDWWmFAMzPfqSg/V4iF76Pt6X0Ob+V/dMGxAUHxYUH5ErYxAdUpcWgvSRR&#10;vnwiGkrjUV2YheqKQlSU5KG+ulw9ob6ttQkd7a0Cc5uoQ4DulJBiGGVVmbjjuQd3Xbei7PJOjJ0/&#10;gNEr+zEc4q4WJXsk/6wBcdv+nnaBvwfVHQUIzrZDSrk3HhZeQ2ypi7h6l/xo4roMpSVMHxS4Bwfk&#10;fQOMEox8fSLcngzzVE78jwCeap+WdfisxVk1fPri8mWr8e6iD/Hh+wT4YyxUAL+n8j924rAhz527&#10;AB9++BG+kHB048ZNAuwhcd+DOCSysTmNkydPYN++vThy5DCOHTsq+w9gz+6dsm839gika9euwfZt&#10;27Bt61aBbKNcFDao+laBbScHg0guHOvhBK+bV7Bd4F0tn3Pl+CFwDa/Bshx05ySjTdw5/L4jju/f&#10;LTnpF/hy3TosXbYM69evx1dffYWNX63HTrnQ7NmzF+vWrcfqVWvVbaCZAiVHWP3mV79XHVMrlq3B&#10;xg3bsGXLLoH5HRU6z5w5Rzk1O99mvjkXs2Yb4BJqlgsWvCcRyod4U851756HcmH+rpQGuCI7ES3V&#10;meJAzXj+zQA6ulvw6WefY59c3IZHKzD2qEKB9OxJPr4fy8DTvlg8bk5Cs0cYinfdR+V+X5Tu8kTh&#10;FneU7/dG1ZFA5G1/gOIDASg/Fozyg0Eo2uaDoi0+yP/KHbmb3JF0wBUjXcMSkku69qROPps9z9XS&#10;jqrFEesFqkYxp1I16mt0tErapTj9cA2aqrIUwL39fcqEnvIhcuMAs31MhljDZi61COPT5wydn0q7&#10;HpYotxuVXIS/shxdPR2Sn4vhDQnA6nYTfzNJP/TKmZwcIZ8zradPIJFwuEfAaEqLlSuXDTrCndBX&#10;FoNGAbKetyPKC1FfWYDqckniayvQ3CRhTnOjgNyMJqm3tYgrd3YiLdcPjl7bkey4B03HNqPz8FqM&#10;nFqHx45npUFx2ZJuDIn6JCyvr5Uv2poL32wbOEfvxf2MI/DLvojahny5IloeSyqgEmBe7bSMkJ+9&#10;5XoAiuHK2oUJMfX/BMAv0n/+538iKzNL3dv9QODlwA0O2lAAi3j/d9HbH2CBgMzBG7PpVtKgOSJr&#10;3rxF0vjflvd9jM8WfyEXgZVYu+ZLbNq0WY0j3iy59ObNmwSm3di1ayd27ybIe3FQwN+6dbvAu0Wc&#10;e5+8tgcbvtqA9eu+wmYB8ctVqwS8NSoM3rZ+LVzFjcsSopAT4g+700fx5dpV+GzJFwLgVny+ZJly&#10;1MWffo5PPl4sIfFnmD9vofpOzF05WOMPv38Zr706Q8Lht/DSS6/i17/5A96T179YugrvSLRBYDW4&#10;b8p7CCxLai7/ZoF3luwj6LwvPH+eUVZJA+WwU/7evI00Iv/HiqxENEnaNTosIfLzXlRLG3vvvY9w&#10;5qwNHo81yMW/EqOPJN8dicPA43S0FUi6cMcbTbdD0WEfgdZbQWi9HoiOm8HokrLzshe6RP03/DBw&#10;KxCDN4LQefYBWk+4oeX8AwzYPkTrGW8Jl/0xWCUXhe/bBZYy+fwyiSQr5DtJ6tFfLO06Uz6T8FZJ&#10;SlkmbaxJHJgAB6F/oF+ZDEdiacMw2pgx2YUyABbHlNIMr3ZR5rEMwYckZG5paUNeZgYqS0sx9HwE&#10;jUMtEqJLG++VXF14+Fbew+dffSv58rOx5xKhPhNOnmJanzhbb/8gOhqr0JL+EPX+9uhIi0ZNYToq&#10;8pNQnZuMipwEVBWnoLm2GHU15airrUJ9fQ0aG+pFtWhtakJ9TSkeRjrDI+As8q7vRcvBdWjcvRoD&#10;x7ag12YHhgrz5Co6ilSfCNw7cgN+N24juyAO0aVuuBm4DW4JR+CTZoMWCQefh+Tg+8Y+yZ8fyx8n&#10;V2Rx+a6uLpVzaojpyNqNCTMhNufIGuCJH5ZXyAmINYy6bt738/oef/vbf+LaNTuV933w/mI19vnd&#10;9z7GAoF3Ph2YgzcsQM9b8I5q0POkIbOcM3eR0bjZ2MWx6GC6d1fdWqKDzZ6nwvAFEo5/LqB99OGn&#10;4uAr1BDNtxe9Ky66Qg0Q+fSTz9WF4QPZ/6bkqovk+NkcDbVgIV5/9XUsEvef89ZsvPzK65gxcy6m&#10;i5vSVQkmh0FyJNWrr0xXJQdmvPryG5j+2ixVf/lPr6uhk69Pl7D4LclrJZxmnZ/z8itv4FV5Pweh&#10;EFyK4741wON/o+yjAy+YJ2nFog+UY2/etFUa/DPVh8D/BycFVGQnoakiBU8e1eK7b/uQKnk67yVf&#10;uHBRjukSUDgKqgJJ4n5rk4vxcWQZPg4qwxcPy7EqpBzrQsvx1cMybHpYgQ0BhdjilYWjPnm4FFAE&#10;u4A8XPFMwznXRFzxyoTdwwLc8s3GLe9M2DpE4U5cPsIlVG1t4+qQkusOlUg6WSEAl6GjLU8+WxxY&#10;nLe/t1DaWrWYWToKEiSEljY4FcDWojs/F/A0wKwzbCbEY+LewwJvc2OrgFuCrJiHKMmMRctgC2rH&#10;utH/bBDfSMo5OjRgtF957/OnHIIsnyXv50y4ad0CRIfAV53uj57aDDSXZKEsIx4lGTGozE1EdV4S&#10;KvMTUJoTiyp2mDRUo7qyDDWVFUp11RVorK1BQ43kBwJzTXUhykPvo+PCbgye2IS+o19hRABu9uFi&#10;bT44t3Anjr+yAbZbtqNBLhC5hUFw9tgOl4g9iMy6gB77+3iy1RmPbofhcUsXhiQHaGprlh+YuXeH&#10;kXdb3JgQG6PIJlxYQ2wOpc0/qAb4RZoa2glx2CRvi3y+ZLlA9KHAKw4sAL/zrgEsISa8GmAN7zxx&#10;XQ2wbuDmOvWmNHhCQb0+/S3RLLwqML0msCjR8cb3vSnwzVD7XxEImX9ylJTaFkBfkfJPAuQfX3pd&#10;ti3Hvy6v85bVGwLp6zMVkKy/wU4n+Uze46VYny6fz0kKL/3pNbwx4y313fn5LwnYLAkqAdXgsmQI&#10;zbr+27iPObICeOEHeEdC6emvz8L58xdVFMO+hCH5/1VJnt5YliZANMn/qxseXu5qRNdeSS2ePm4T&#10;tylRAEc2NuJfk3vx37JG8C+Zg/iXrAH8IqsPv8kbxC8yevDLrH68lD+Cl3IG8Kd82ZfSLurCf49t&#10;wX+P78D/FteC/yb6dUo3fpHchl8md+DfktrxUkAxwsvK8f3zdmlH9fI9GqVd1aGro0S2G6ReLW2t&#10;DEOj9ahXANOBB/45gJWJsE7XZajNMQzPJEx/JhevUbQ0taKisADlmQmoSItAU1EiCmtyUTLSgcFv&#10;RvHj908xJunn49ER9ZjYZ2MCsHJg2S9587Se9mZUZQaiu17grStFkYDLToUqAbc6PxlVBakCbgoq&#10;CxJRnhOPlrpyVJWXoqyIeXExqsqKJbQuQU1FKeokdq+tqUZrcR7aJWx+cnobBs7uwdC1Y/BbsQ/7&#10;X9+EA7O+xMG3NsJ5+xEMP0zAN3mVaLF1RtWtO2hycUHPxhsY3mSPAdFIeilGvn6KxtYWNDS1SI7Q&#10;p5YZMTsxw2njvjOnPv50CKf5h/1HwP6jberv//Wf8HjgqTpxmPe+x3HPAjBddyKENhyYIfRcCR21&#10;+xogTzgxSw2vlgaBEL/BCRCWcpIImJQMX18XAAkhpYAUwJm3ThfIXifI4pbcr6WPVeAKmHRWfob+&#10;TPNnG8C+JheBV5Xj0nm53wytrlN8r8599d/CbYbPHIVGgBfOf09deB4+DMV/yW/JKKoqNwn1pamS&#10;b7aJU/XCydlRRRNr1q5GZ0cFvnteg++e1SCztRW/jW0WKDvwSv4wfivQvpzdi1klj/CKQPzLlE78&#10;Mq0Tv87sxq/ltX/N6ML/kdqFf0vrUq+9lNGHXyd14BeJ7fh9ei9+mybHpXbilZh6hJYX4dunBLhR&#10;VCduKwB3MmxuUVAPD4kTP2mTtFJCaAHYcGDmwEY7M0NL6XbHcpLkWLbNRxIWt0vqWVpYhIrcVBTH&#10;B6Is6SGqs2NQQIAfdaH36aCEziMSOvP4UXwv53vG0FsAfjT6SKLTQUyryw5Cvbhre3U+ClOiJR9J&#10;QoVy3WRUF6aK0kVpAnEiynJjBfIygbYEBTnZKM7PQ0lBrsCcLyFAkYAsQFdUyvGZqIuyQ/uDfRhO&#10;dkfRAzdcXLgFJ2ZtxtHZG3Bw5gacnLkShbtu4G/FnRi0j8STvW4YPHgN/YeuoOfQZTy+6IdvQ3Mx&#10;GJeB+uRMVDWWo6G1Gj2Sa3PFfQ0xXVjnwrpDy5wP/yMXtgaUMr9mrv/5zz+qz1m75itwltG773wk&#10;AH+sckKCq12XJSGeLzmyBpd1DfBU0jCbYSBIWpMAFhFeo87yrQmApSSUepvgEUS6uQGucTzfq89t&#10;/VlaRp5LcCXElnPwODO0um4OoXVIrSOLtyQlUL+BQMwwmlELB3zwHnFjY4MA+1wATkRtMXPgFnGm&#10;Lty4cV2lCIs/W4zSMq4+2YivxYFz2hrwp8Rm/DarG68XDuGPAuqfpP4ngfg3AuMvEgXO5B78Lr4N&#10;88Pr8HFMI96PbsArye34rTjur1Pb8Htx3d8kteE3su83Uv9VcifeSGpATKPkws8qJIznwnjivJIH&#10;d3dJ/UmzWpljRAAeHm1GXZlxH3giBzYiPd22rIHV7U/Xn4n7Pn4yplLCMnHeivwMYU5y+kQBOCEQ&#10;FRlRqO2pQ/Fop4TQQ/jm+aC0u+/xI4dYNrbjGwmfn/FpElx8UT5vWkVeJNrrKyXPTUKJWHhFborK&#10;fSsLUgyAi9JQU5wq8Mapxby6WmpRKsBmpqUiPzsLhblZchXJFTcuFIiLUZCfjnxx9M6Gu+iovoj2&#10;GnvUFkbDddNFnJq5Sdx3kwL50Kw1iN97GT+ml+Pr4FS0bT+Pjgc2aI8/g84oGzx64IJnNn4Y3nUX&#10;IxcCUBMViOD02yiqyUZPd68C2LpDS/dKU9YuTL0IYg3oVNKvsfyv//o7oqJiVO777jsfK4Df5awj&#10;3kIyua52Yg0m4dUwWwOttykNsIbBDPJUQJtLwqYcWUCdMdMAWkNswMt9Bvw83jjfT8E1g826Pg+3&#10;zd/NGlj9ffW2/lvZkcVJGwR6Ee+XL5TfZsEHkmO/ga1bt2H00QiaSrMk0kuQPLNGnKYNly5dUqB/&#10;+uli5OamSa4nDfdJNdIaq/BHAfhX4qi/E3f9TZrAmNqB36V34g8ZBLkPvxKg1/kUImmXL7K2eCNi&#10;VwCWBVQK9AP4dXIr/iTuPV3C7t9L6Px7gfc34tAvxdQisDQd3zzKFlDjlIb6E9DelY6RRxI+95XK&#10;d5MQergeNaUpyBfQpgqhp5J+TcEr7XHs6RMMSLutKi0VzjJRkxWPisQQgTdIFIy6ImHhaS+SumtR&#10;19eCv/74GD/89Tv88OQ5Booq8c3YM2mPP+I7yanZJqdVCnitTZWoLEpXj6MoZ/hM9xWAawVeqiI3&#10;XsJqcd/qIjDkTomPQ2ZKKvKyCHC2AC0xvHyhmqpKRES4Iz7qJNqqbNFYfk4gPo+W/Ntw2HAAZ+fv&#10;wPH5G3B8wUY8OHMd9QlJeBqahR+SytDjdAc9hZfQkX8Mg+UCcMAdjB32xJNjfnh6wAet990QmXcV&#10;GWXJ6OmaGmCdC2uArV2Y+jmIKWuAlWT/99+zI+Jb7Ni5V+V1BFfBKxATXELMkmBqgM3Aalg1zOZ9&#10;FBu4BsHa1SgCZw2xtQz4JsDm8YbjTjg3X9PnMp/TXGrxeL6f52RHlvn7mL+n/q4sdfjMv4ciwNqN&#10;FxLeRXKB471huQj+SfJpOzs7dNaXoSI7CgO9FfI/bcChAwfwnvyuS5YsRWJCFH78oQffPK1BYVcD&#10;5qW343cC4O/EcX8lELL8Q3oX/iCh8EsC8a8lVN57KwUla11Quc4d2Zse4AuPfPwfkgv/Jq4Vv4xr&#10;wsuSG78mofbvJDf+RVQdfhtUBe/iIjwfrsBwfwGG+wrR11iI+pIs9LaXoLe/EP09+RgcrpRIIQE5&#10;CQ8l8uMzsB+Di9rRVaeCWEOr64SdYyDq66ol781HVXYiSmK5rrYPyiSErkwOUQ6f216FopF2DH89&#10;IHn5AL7+4Zm0zR/wgzjvdz98h++/E3glp+ZnT/O764CmCvmyFXmoFPct5zOCsuPEkaXMikNZhkAt&#10;7lzLRcx7W5GTGA4fJzvEBnogMdQX6dEhyE6OQXZmHGISfODsfhglReK81ZfRWHIBLRUX0VZ6Q11h&#10;CuNSURQdh+K4RNSXFaAnIB6DNr74Pr0eI6GeGKu/jZHmqxitvY3vPX3w13PR+P/cSkadkzP8E87B&#10;M/UcausZ2hh5sO6NfhHA1h1a+kf+OYC1CK55m0/Ey8rOVfARVDO0FB1Yh810YXULaRxaHSqbAZ4M&#10;tmrsAoGWhlmDwtIMFmGbSvoYXTe77lTv08eat/XnTuyf2EdZf08NsAaXJffpOkv+jfxN+Bvx4sbf&#10;YOabPNccONy8JBf7ZDwZrUeJQPPVunX48IOPJIT+DI7SPp8/78S3j0pR0lqHRUmN+L247B/pwIlt&#10;+GViC/4oAL9EJ05qxe8lTD5zMx6F6yV12+iNBAH4c98C/O/RTfjvEXUK2F9KzvuryFr8S1g1pgWX&#10;4zf+JYipLMXjgXL0D1ais6oI8cfdkbrFBanXPcSNGzHQU4zBgVLUFkQrBoyH2EuUZ3JgczvTIsAU&#10;2yHbY2dnO4oL8ySqzRMOAlEU6YnCCC+UxvipMLoiMxIlw83IGmlF61gnfvhmGN9/PYYfv/8rvv/z&#10;nxXAbLv6vNNsD+1EcWosOhoqUVOSLWFyirhtAkpFXD6zTpy5qbpUwohONFXmwOPmafg5nEeIux0i&#10;PG8j2ssekSJ3xxNwcN2Dqw5fIjX9NDrq7VCVcwx9DdfwqMcVXY2J6GtvFQdvRHdrPVrFzftiktF3&#10;wAnPIgvwJCweT8Pc8W2OF575PsBfr0bhB6dY5MlnOAVug13MdrgmHEFhdaaE0H2TcmBjMgaHcxoA&#10;W/dI6z+WP6i+OmqIXwSzBliXf/33f8dpm/OqYZrB1fCaw2Y2VANSAsrQWeoUJ/VL7jxfxM4tlsbr&#10;UwPMcmqgfiprSFnqsJp1LfN7phI/T8u8bQ2wBld/T4qw8m9haa7zGNb5m2h4+Zup981ahAVzFyA2&#10;KkD+rw04evQQPvnkU/ldFmLBokXYtn27GhH4bLQQWU3leD26Gv+vhBb8OrEdf0jrxb8ld+FfYpsk&#10;HG7Fr5OaJc/tgM0NSQc330fFJi8kb/fFx2EV8lo3/t8xDfi3eAnB4wV6ceRfRtbjfwupwysBZcjm&#10;c5X7S6VNFaGrKg9xxxyRvOMWEq45YKivBv1DEiUOVKMmPx55KRHS3jih/x8DzPZH5332dMwYtFJR&#10;JuFzAaqFr8IIDxSG3Rc9QHGkFwqjBOaMEOQP1CG0qxzO9cnI66vGd38R5yW8P/4APlXE3H6n3Ty4&#10;FWH3HNDTUo+m2nI0yNWnXhy5obJIQuZSdMhV79FID1orCxDgeBE+t20Q4npNgZsY4IrEQFfE+zsj&#10;wvsGvB+cgp3TFtzz3YWsNAmFW29iqOUWOmrt1aiuvsZmdDfUSc4t4pMIUnMxcvg+Ht+Lxd9SKzF2&#10;0RffXPHBoyOe+PpkIHJcbGEXuBmXgzfDIXYfvJJOobgqF92dPejuNm4naYCncmHdmWWG+J8F2Ky/&#10;/OUv6OjswkcfLcGCBeykMvJds/NqgDW4LJXmC9TzZL9owfwPVN2QQDyXAz0EYHFjNnQNgllmcMxg&#10;WQOptzW0Glxd6mPMx+u6Pq+1zJ+pvwO/k4aSMtc1qNp5Ve47z0gNuI+/h45M+Nvx2DfVaK4F2Lhp&#10;G0rL8xEjIWVCQhicnG/gxKnDuP/AFX2DDXj6pByVElquSKrG++LCy1JasSqjAx8lNGBlVjvWZrdg&#10;SVozPpb6JY8s5BwJQvGZUCRficLxyApsy2/F9uwmbEhvwpdpjdiU3opd6S3YkdaA/QmlKGuvVGtf&#10;DfZlSbvKQF9bNrqbM9HRnIHuvhz090lbfdKOmkLJgQVgDv81O/BUYnsb0+3v6WN0tjajOD9X0tMM&#10;FER5o0DgzX3ohryHrsgPcUeeGFhZXgzyhhoR3l2B8M5iFPTU4Pm3Y+K+P+D5d99I+GyYCtss2/G0&#10;oDsX4HPrLAqTI9HT1oT2FqoBvZ2tEjJ3oK2xCqkRfrhveww+4r7h964j3tcJyUFuSAu5j7TQe6IH&#10;SAt/gCCPS7h5ew/s7cXVM26iq9YJjaVu4uCR6G6pkB+lWd1zbijKQm1SIobdY/HsfAj6rvliLKsc&#10;A3ceYuSYK8YO+qD9zgM8CDkIp7h9cAk4i+B4Z6TkhaGlRUKL1lbVi8dJEIODdF9OwpgMsLULa4j1&#10;jzsVyNZhs6Hv8Pe//xcCg4KlIXOAheG+GlwzvLpxKknYrGBW7ktQRXMn6gbYhhOzIbORW8OrZQZJ&#10;iwBaA2kt7jcDrI+zrlufe7IE3Df5HeT7UZxpZPmuClLROLBKkvvOkQvSbNln0Vsi/o38XcwOzPpb&#10;EkLPkffNkHOHPPTGD9924ukYJxq0qEeaPHnUjEE+kKynAF0tJSiurUdVUxuqG1tRXtOAqvpG1Dc3&#10;o1pMobS6FiXVHEdcJm2sDE1llWgUZ21pEHOqr0FbkxxbU4XKymJUlhVJuyxHe520x8o8NJSnShif&#10;goayZKknyWvpaKnOlvQyTXLhWNTlRUopuXWyhL1pkWoACp87zGcGW0OrS0o9n1qOYe5bU1aC0pw0&#10;FCWGIkegpftmB7kiO9AZucGuCuiC3Fh4NWbAvTET2QP1+PGv3+PHb8XdRV8z/7UM72Xb5Xmnxfk6&#10;IsbzJiIEzKLUGDRXFqKpPFfdB04N94aPwyUFbpyHHdLkQ9LDPJAV4YlssfwcSb5zor2RE+ODzCgv&#10;JATfQaT/VcQH3URepAsKYlxRnRWqnsVaJfl0aVIocqN8kSXAF0sO3RYWgf7UTHSlpqGnsQ6dObno&#10;9ArCsHMYMu7Z46bTDniGX0VWXioqS8sl+a9DY1MTmuQfQYD7+gbEgQnviAJZA6whtr6lpPUigClr&#10;gNUMkB9+xM5de6Sxz5WGNzlsZklwzQDre78aYCOEpuNOlOOSY6cKnzUk2vnMEGvoNITW0oDq1wmx&#10;eZ/5vdb7tQy35WfKd3hT8nEljiCb+I4EVpdK4rizFbxyQXqL8LL+jqrPmWt01vE30mIqwt+Jt5Vm&#10;yvlPHN6D1pJE1EqbqcoMlnwwEGVpAShN9kFJiigpAGXJQbIdJPVAFCcGoDjBHwVxPsiL8UJBrDeK&#10;pCySMjfGE7nRhnKiHiAnQtwuUspIlgJOxD1kiuOlh99DumynhrsjLdIdGXJMuphRmsCUFn5f1dOl&#10;vWdIrqq2Ix6gnA9fH30M48kME3c7rGUAbLS/Xkn5SnPSUZQSjfLkEJREeiAn6C5SfeyR4e8oDixA&#10;h3sgvyARgU3Z8GnKgV9bIcp6mzHyeFTa4teS/xpjyNku9WdMSwh+gOQQ+cICVcpD+bJhXsiQmDxD&#10;nDUr1E3+WE8BUew+2kt+JB/5YXyRF+unlB/rj9w4f+SJuD9ffriCOB4vsb38cIWxPshnnT9qtK/8&#10;sH4ojJMfPZZPrvOVH1V+6Ai5CIR6oiEzGW1l+Uhxs0ey0w2EOtkiOsQXpZLwV5ZVoLy4BDU1Fahv&#10;qEVjYyM6OzsFYHZiGQ7M3mgCbIZYh9FT5cLUVABbQ8zZM7W1DQKthL/S2KzDZmuA5y94T8JGrXeN&#10;UnJdaja3Bdo5cwRaERv4nLksFxkOZ3E3M8BmmSHWdTOQ1iCyPhXUZuljzdIXDAWxfC8N8KxZBFgg&#10;HXdWAjyxTefVf5eW3ubfpi9q/M1YvisAL1z0oXqdLr9/51YUJjyUNhSMgsQQtXhcUUY0SniflHdC&#10;cpJQnpuEmiKOT+AD09JQV5qJ+vIcNFbkinNmi5tK+lddjCaJ9Dhmobm+Ek11lapsaawWN65Gs6il&#10;sUapvaka7Q18vUL28xizZJ+UTQ0VSo1yTFtLLTiDj4tX8OFm1ssqa3C12PbYBlvEoPKSolEkf19F&#10;YjDKxPgy/ByQ4n1HSkfkiTnmyQUiOicK/i15SBtuRsZoC3J7GzD8/DH+/K1EiJwAIuXzZxP3nafl&#10;ZiYhLSkK6YmRSIsPR1JkEBLD/ZAiSovwlasSe5r9kRVDWAOQFx+AXIvyEgLHVaAk+wh2nICa6Cdf&#10;1ldKXxTLlbMkPkh9+aJEPiQ5SCCXc4R5o4zPhpU/pjQ6CHXZ8SgQmDOC5aoY9RC5OdkoKypCealc&#10;iThQpLoCdbXVaGhssABMBybAIyLDgX8OYA3xJIBNEBNYo24MtOf23//+d/j6BGDGjLnS2IzcV8Or&#10;RXC5n2OX58x/F28JqLPEcQjsXDquNOJJrmsRG/fcOXK8ONQsupvorbcm55RmkDVUGjJr8KaC8kUu&#10;a32cWePw8taRBWANLzudNJz83spd5e8YvyCZ6mZxIsdcyYf1b0WAVWcgXVic+Y0Z83H0yFEM9Xei&#10;t7dTTbDhghGcsvdEXG5MQBnj00H4//vaMkSR/yveD+Xsn++NqXps5Gq2k7gV6ww3edtFLcCvlgLm&#10;/1VgoCSnNJYJ1uOUv1WDJHh+lnyKID9Ptx0FI0u2I+7jkEgrYM3iewg522R1WTGypY3ni8sWRXhI&#10;yCxuL6loVuBdZAVIKcoMdUdRXT7yH3UibaAZaYNNkgM3Svj8HN9x4IZ8Z55Xm4sCuKqqDAUFOSgs&#10;yEVRXjay0pORkZqI9OQ4JMdHIjkuDInRD5EQGYi0uIdIjQlWSo8LQUZ8KDLjH4qCkC1XlRwJDXIE&#10;0Cxx5LRoP2SK0/JB2fkS8+cJvDlyXG5ckDh2sJTBArsoOlDCcD9kC8iZ4XKxiPRHemwIMtMSkJWZ&#10;iuKSApSVFaJUAK6sqBAXrhIX5gIDAnDvgOTBQ+K+dOAJgDXEDKM5s4nTE5+OyQ8ujeApl/R5Jj8G&#10;p4CJFLhK8qOIjGVjv5W84zv8KI3ihz//iD179quJ6hznTGlotfuyMepGOVscdZY4EfWW1Om4hNU6&#10;dNYN/S1p3G8KBEomF9bhqbUDa1nDZgbQLALM0hpY623zuSd/phleQxpcJcLJv5eg8u+x1Fnqv3GO&#10;BeA5kh/z9zJf9NQkEKm/IenJoUNH8aP83lwv2gCL0PGep65P9FHQidTzq9S2qc4OHjmOUnVejCfJ&#10;coE2bRvpFC/oExd1tU8A5tBHJQFHSep88J0CWF1QJjuwlgH9mBp1NdDfh2IJn7MjxRR97VW+m+Zl&#10;jxQPe6R62yPbT+ANcJD00gsNfc3If9yFxL465PQ2ovvJgHzemIiLYTxXbVS1WflbaULTKso5eiob&#10;hQJvQU6mAjg9JR7pqQlIVRBHIylWnFmUKDAnxYYK1OFKKeLYyZbXxhUThoToEMSLg7JMjuV7LIqR&#10;94pS5Bx0+7SECKTwXDHhSE2MQrZ8dopcNLIF3pzMFORmpaOkuAAVHHtdWoyqynIBuFLy4HrVC81H&#10;eBDe4WE6MDuxjIkNZoC58B7HkY4+kv1ccYRzjIcH0TfUj56BXnQN9qC9rwOdve3o6mlDe2cT2rua&#10;0N0nLjA2hNK6KrzzwUcC3SLMF4flbCM2OHND1HWGiBrgt9iYpwBYuZOlYROAWRJ6zhTXnUlwxaGY&#10;R5oBsoZYywyddZ3SgJpB1a9P5b76/ZM/x3Bgfk8dRk+C1/L9zRcsRh5KFoAN92WOb1yY+FuZIxgC&#10;zG1+3saNW8TlnqrGqdMbBasuBVIDwAkpaH+iif3Wx1P63Aa4L5aO1LT43To62sRQStAnUOrozjqM&#10;Nju2GjbZ0Yqs5BikPfRAksdNFEtKWpUWjDQfRyTeu4EsHwfkBDtKyumP1uEu5Ay1IaanCgVDreh7&#10;yrWrh4wLx9ecZ0wZ8PKzplVWFKO4KBeF+VkoyM0Q50tEmoCbIQCzTIqPQkpCtHLjJIGNSo4T8GSb&#10;MvZHCNyGCHFyrKWUbS0em5YQJaDGqPOlUlJPT4qTMhbZGSkSKhchS8qc7FSBN009i7espBDl8oMR&#10;YgJcV1ujeqF5H5h5L8Pn4eHRSbeRJjmw/Mi9fV0IyYyBR3o4fNIj4Sm51f00UXoY3DLC4JwSDNeU&#10;AHhmBME9zR8uyX5wzAjEveJoHL95GdPfnIO5EhpzbivDZDO8dF0NsbplIi7DBsuGywZs7bqEl437&#10;TWn4ynVZKi0UCawiNnTtwpOBmuzC1poKSpZTQWz9HtZ5/p+4vqkTSzkwv7MGV8kCrgXiWRaIeSFT&#10;4TMvVHKc/pt4kSOwdF8NMOvsyFuxfJX6n+rJ/mZpGK3B1NtTSR9jLTOkU+3TMsNLWJiS5YnRBQb5&#10;Sfvrlm2uBsM14CZG/pnh5WtMAZok5y7NT0d5aqTqac6P9UJ9USzqs6LEkR2Q4XNHAHZAsaSfbQJw&#10;waMuhLYVI66zAmWdtRJBDuOZnIvjxr/+zvhu/AyW0yorS5Av8OYLvPli8wQ3NSlWubACOC5KIBYX&#10;FpCTxDUTucKi1JMJNcVt5a7aaQ1XJsQpBFdeT7XAmybHpyXIlShBzi/QZgi8GcksY5En4XK95Lh5&#10;Am2uKFsAzs1OV7lvWWmJgri6qlwNgOf8YN4DNvJeAss1rCdyXw2vEUI/QWd3G+zjPHEm9h4uxnrg&#10;otQvxosSPHE5wRtXEn1wJZnyxkXR5UQvnE/1gV1mEJZt3YiZkp8xV1WwLrKUFmh1nSUbocphpaEr&#10;gK0gVq5LeJUMcA33NWQGWPfs6oZPmcFScFlBSJlhta5bH6ul95vPyc9jqW4dmcLnN/ld5WIzk/Ba&#10;LkQsNcTmUv+9xnFyPtFcAVgPhNEAc3u+XCCXfPaF+t8SYDM8ZqioFwFnLTN8lLk+lTR85rqWdtt+&#10;cd6urg5pc0a0p+FlqftctLjNxR/rqkpQkp+KqqxYFEZ7oyQxADViHDXZUShPDkSm7x2k+91QPejN&#10;I53IGGxBcEsh4nurUTfWi8EnPRiVfc+fj+K5hO/8PP27TKuVk2dlJIoDJonrSf4r4BJMwksxhE4R&#10;JRNgwipiPUVA5HEp8VLGMcwWqEVJrFuULKCmCKh02NREOZ8Amyawpgm0PHd6SgIy5YKRmZaEHLl4&#10;NDXWyUUkUyBOR44AnJdjcWAJnys4ZbG6Gq0tLSp81kMo+ZxWlgyhCexkgI0ftEMAvpvohytJnrga&#10;L8DGe+GyRbaybZfoC7skP9gl++Naqh9uJQfgRtZDXAhwxTwBdpa4EPM3NXrKAq4WHUWXhmOKVGfU&#10;IgHYcFw2ZuVIItYJMAFQktDScF8DYCUCaqmbHZmAmUHWsFFmEFlqeKdyX/M2ZX0+/TmqbgFYubC6&#10;yBgXHQ2uFv8uBa8lfFYphGW/ATAvUsbMJP5ehJdObAD8sRofvVgAbmtrGwfYGkgtDbD1MVNtaxFK&#10;8/ZUx/wjmUEnRMbCi8ZtpIl9Zgd+Iu20HzUVRchPj0NzaToaCoNQk+WLvLB7yAp3R3N+FEoF3LSA&#10;m8iN9BAH7kZsTw0Cm/IQ3VWJ9K56VLXkY2ygFF+PjUjO/a06v/7+02pqy5Er7psuAGdI3plKgAmc&#10;lCkCWSJBFEiT4gwliCMnCNCJItYTBWa6coK4rVYiw2pxXCpNAywwpwnEDJvTEuUCoUCOR1Zassq7&#10;c7JS0Vxfrdw3IyNNlIqsrAwUFeVLiF+A0pIi1HLlBAmfuZ4WAeZyOwa8xkgsDS9ldGbJFXL0ETp6&#10;OuCWGoxLCQ9wNVEAFtclvJcSBGBx36uyfT3ZV8kuxQe3Uv3hnBuCHWeP4s0Zeo7rxG0QDS/rZoAV&#10;XNLgda44W6QdSDdkLbPrzpRcU8PLRk7puoJZNA6UZdsMnAZSw2q9X0vvN8t6v/n8SiYH1t9ZywBz&#10;woGnkvlv5t9EB9YA03k5l/rd9z7BokUf4tPFX6iBOj/++MN4A9UhrrU0fKybQ2br8p+R/hz9mVoE&#10;k6UZYHNdw2otDS/FObvV5UUo4aojpWkCcSCGGgNQnSFhc5gD8iJ8kB/HnDgClRJS17SWI7a/Bl71&#10;mYhuL0dmbxOaH/VIJDko5x5VPfL6e7CclhQTLOFvMKIeeiMy2BORD31EvogJD0R85EMkRIWoEJhS&#10;YbIASgdlL3FmmtHZlSb1jPQkpDN/lu10qWdkJCNTLgg52YYyxeWzMsVpBVTmuXm5mQJnHoqLiwRO&#10;CZHFZVubGyVUlj9W9tOJCzhVkcdYesnr62vVhP6BQQGWzitw8ob6o9En4rYMWRjKGKGLDme4ckH/&#10;UB+8MkNxOdYV1xPu40biA1xPvIebyfcFVg/cTvPAnbQHcEz3gGOmJ5yzvfAgywfLN66W8Nlo4ATI&#10;DLDOgbmPTkJnMaAS8AgxG7gJ4IlGbDgYRx4pCFTnzgQw1hDxc9WFwbTPDJwZzqnqZun9LK3PY96n&#10;LxYc5qgvSBpg/f11nX/TVOBq8VYaSw3wbEkzuPCfGWCuasIBMh99/BkaGhoF4B9/ApOWBk2DZAbx&#10;n5H1+azFc5rrBJKgaGh025oKYIKrNQngimJUSg5cX5SM2hw/jLT64EmPIwaabgjQrijJCEdtfiLa&#10;qjNRWJkNl/J4XM4JRVx3BUq661Db24CeoXYMDnRKe34s38P4bjz/tAfXz8D96incvXQMLpePwfnK&#10;cTiJHKXudPk4HGT/3Wun4XLNBo5XTsD56mm43TgPD3tb+DjbwdP5Gjzu2sHH7Sb8H9gj4IEjAjyc&#10;8NDHFUFedxHo4Qi/e7fg4XQVDxxt4eV8HT4uNxEV+ADRwV6ICfFWZWSQt4QaxYgP90OYlxOC5VyB&#10;7rcQ7u2McF83RIUFqEEc3b194rzirgLuqEDLAeUElwA/EVjNnQoUF94eGOyFb1oA7OMd4RLvDNfE&#10;u7iXfBceaS7wSnOGb7oT/DMcEZzlhJBsZzzMu4vQbDesWLcUr0+fLQ14rspv2eg0uFoEmA2R9zjZ&#10;6GdIoyeclIZWN2YzvAbAfA/XwJoMqYKWYFu2tcyQURpGs8yw6m3z61rm81prAmA5jn+HGoE1GV4z&#10;wPpv1LCy1NJ/u/H3y7klzdAdgcyDFcAffKrCaAJcX9+gAGYDNcNkLf36VJD+nMzvN59P77OWhldr&#10;vF2ZwCVIZmgpDfqwRIe1lSUCcBpq8hPQIg7cVh6EtoqHGGz2xFBrMEa7GlBXkoqWigzUNlXiXkk8&#10;PKrSEduah8qWPDwarsPoUDOejA5jTNq4vng8kfNP87p9Afevn8U9Oxu4CcguAu/dy0fhfOkIHM4f&#10;wp1z+3H77D7cOrMXt0W3bPbg5qk9uHFyF26c2o2bp/cY+06zvttSn9Btm324fXo/7pw5AIezh+B4&#10;/qCc/4iSy5WjSm5X5OIhF4eKvDSEejrgwfXT8HG4CH+nywh2uYoof3fVQ97c2qwcuLePT5IYERfm&#10;LSID3gmADYgnfuhn6B/oQWCqD+4nOsI3XmCV8mGKA0JTHRGX7oCULHtk5Uk4k2+PfKrQAaWV97Fr&#10;z3q1vhQBpsPq2x/mjitOFTR6UfmAsnl4g5KcmYCygetGrhu/UXK/1AVS5cDjsgBkvW2C2wyhhlVD&#10;ai71sebOK5Zm6XNan1tvz5wl77GMhWZKoP8efRHSf9tU8JpHnxmiCxsRyTzJd+eLJgBerBz440+W&#10;WBz4h3GArOEyb7Mh623q54D9Oelz83y6bt5nFsHRpYZXG4YZXC3OWqqpKkNlQSbqC5JRlvJQwucI&#10;1OVEoTzRF3WZYShPDkWWhNKdNfkCcAlSJHRO66lDals+2rtL8XykHc/EeUcso7+ejz1VwzgfjYkD&#10;+zhegbf9JXjduQiPW+dxj45MmMV1XQm0rbgugRY5CdSOFw8rse4kEE5sm/aLnOU1vueuXBBcrpyU&#10;85yEu7j4/es2eHDTRj7rDDxvn4P3nfPwtb8g3+EySuUqFR3ojoC7VxBy7wYiBOZ4CeuL8zJQU1eF&#10;5pYW9PT0KoD7B4bEWfn4lkdKdOQJgE0QE+D+LsSkeSEi1QnJ6S7IEKfNE2CLCpxQJqoQYCsL7VFd&#10;5IDaEnu5Gt5Ba909HNizSS3sxkZtjCL66a2jBZY6O68I7usmgM1uZdYMkRmccYlD/QQsK3fWwJph&#10;napuvc336v3mbX1eLfMxSuPvF1itAGapAdaw6vrcBe//BGLjQva27ONF0BiOyqVq6cDMgQlwfUOD&#10;WvSdkFjDZJYGyhrG/3/hNZ9Tf7aua1jN0gahNRW87EgdGu5HTXUZyvIy0VqSgyreSor0RsZDF2SH&#10;PUBWuBeyg6QeeBeNRZIjt1Yiq6MKaV31iG/KQ3NXBZ4KwHxc0Qg7ZQVa3lJinw8hnhboYifAXIOf&#10;ky18BWYfh8sKaA21520Jl2+dU3pw8+x4Sd2/cWZcett4zTie8hSH53l4Pp6bFwxfJ5GzLfzlcwNd&#10;7RB67yaC799GSX4K4kI8EOl5G3EBrkgI8UKR5Mo1NdUCcA1a29vQ29uvlsHVANOJh3gfWCA2cmAN&#10;sGUI5RiX7uxBYa4/CjLFWXPvoqrYBTXFjqgRaKvybqMq/zaqC26jttgejeX2aKl0QHONGzavX4FX&#10;XzWWVTU6qyYAHtd8A2CGwtMt8GqAdSPXjd4ojfpMBcVkaMwgUSqUNgHMYzSUGkzztnm/lt623q/P&#10;Z/488+vqXOLAaslb9brx/Snrv01DTLFOWM3gmuHm8dyeL4Azmnn3vY8UwG+/85EBsCWENoM0lfTr&#10;U0H5z+rnzmutnwOYbc0aYH0bk48eaqivQlFWChoL09FVUoDO/BzUJEaisyAPpbGxuHv+GIIcL6Is&#10;PQp1tcXI7qpBclst4ltKUdhWgv7BBgmhe8SkRgVaGtUYeju60N3YimnBrtdBBQnIgQTKogDnqxLC&#10;2iqwx0X4LFIwmqSP8Zf36TovDIFy7kA3Ob/7DYTcvyW6jZAHdxDmYY9wL0elSB9nRPneRVpkoID7&#10;AAkBbkgM8USBOG9tbY2Iwydr0NHZKe47AD5ecSqAdShthNOGxp48kx+xB+U5vihNvYGyHHupO6BC&#10;yqp8J9TkuKE21x11hc7ivPaoFzWUOKCq1AmrVy7Ga6/PksbLtZYnpsJpKagXsDG+Iw3eAPj1GXNV&#10;qWHWjZwNXgOgJCGyGRZdNwNlDa/1rSGWum4+h7X0cfpY82do6WP1ubQIsArnxTnpnvx7NMD6b9Lg&#10;mkHW8Oo6odUAs5wnAHONrEXvfKA6sQgwe6Ebm5rHbyOZAXoRYBpEazj/kfT5rGV9fup/BVwNr74T&#10;wjskrS1NKMhIRGlahJrIP1xdg76MErREZ6AjJQfluTnwfeCCINcbKCpMQnRjHlK7a5EoThxWK6+3&#10;VWJ0sBdcBF89/E8+Y7SrD4XxqZgW6eOiOo2ohw8cEHTvNvwFOl/na8ohA+7aCZR0aIJpwOlP9xQR&#10;aMpH3NWXILOUbX85LsCZFwQ7BLndFHhvCcg3pC6SeojAG3TvlhKBDvW4g1CW9+8gzs8VyeF+KCvK&#10;UZ1WteK8DVLyCRCdlvzXDK9Z7JE2RIiNXugnAvBAfydKMz0UwBXiwpUCb7WAW53og5qIQNTHBKEh&#10;1QO1BQ6oKbqJhsI78qPewbIlH2L6G3NUJxM7XswA03UVwFxRQxok89/pMyWEnmHAqwHWTqVB1iUB&#10;1pBocFgSJjO4LDVcZhDNQFK6ro+l9H79mi6nAlcfr0st/RpzdfWdRfyb9N/Gv8XagbULmyHWr+nj&#10;6cB8lpTOg1l+tmQpWtva1AQEDY41TGbxdWsArSE1l7o+laY6P2UNrwbWDK92W7M0vLxj0tXZjoLs&#10;VBQmhaAmIwot2RloSctAdz7dOB89DfXo6WhCXJAbUlIfIrguC6ldlYhvK0NMbR7ae6ow0NOmhg1z&#10;YMignPvJ0DBqs/IxrU7i8+qKElSWFaKM6/QUZiM/Lx3ZmUnISktAWhKHPnK0VTgSY8LUKKv0xGip&#10;hyIuMni8jAr1V4qNCFK3njgqSw+j5H1fjnWmeL4cuRplpMYhh7eVpJ6XlYTM1FjkZycjO0WS++Ic&#10;NDY3Cbh1aBQ1NTVI/tuE7p4+gXf4J/DSgQdFHJGlISbAxhVxDN2dLShOv4+aXEdUMITOdkFVvA+q&#10;Q0JR+zASjSGxaJS/oy7HVcLom2guvSNOfQefffoe3hBHVQ+snmIIJXumOUaaAzzeEHBfe2MuXpPj&#10;tQtbh9Lj8CqABR4TIBOgTEClAWZJmAignh441RRB8/v0ecyv6/fo1ymzw5uB1QAbT42wfC9eTNSA&#10;jIkcWP89GlwNKkszvFoa4vkLjRyYC+J/8OFi1ZO/dPlKdHZ1qnu4ZnA0SNZwESgNnzWQ/yy4lPV5&#10;Kf3Z1m6rRUinAtg8DoHDQvnkEz6al7dC85PCUM5Ze+HeyAm5L/mvByrSI1CUGIKSjEhUZEUivSAW&#10;EU2FSGutQGxrORIrE9HXlSVpYKtEnkPqtlRPcxuqa6rQLGxM46NR6HAN6lEprNegTlTbwLyzCpU1&#10;5epZNVSV1Kuqy1FZWYZK9qxVSV1K7lP71b5SQ3JhqLJI1S3nqakzzlUrecGEquUzq1HfWIOm5npR&#10;IxqaGg1wmxvQ0tKItvYW9HD+7yChnQidzSLAIyMGvBM/6mP1XOOqwiBxX8mzBcyKdDf1IOua8EjU&#10;xYWhIToaDTEhqM9yQm3hdTSV3EFhuh0+/nCRNPq5mC2NlwCzwWmICTAbOMNLrijxxow5ArChqQC2&#10;bvDMgTUkGhozWGYRMh6nIdQg6rre1ufR52LJ1/SqHFpTfRb36e9j1ngOrOCduBCZ/yb9d2k4WVq7&#10;rxlelgyhjRz4YwUwHXjV6rXo6e0BZ4dpgLSmAoxg6W1rIHX9RfCa36frlPkzNbyU2XU1wJQGWI+/&#10;N4fOHGw0MMAJN32Kg+z4UOSG3UPCAztE2J/Dw5unEXLnFCLunkfcPTskBDojpToNkc0FSG6pQExz&#10;EfJlu7ezDIMD3RJ9chXWfrQXV8DD8z4i0+IEYIGHahBYtepqKyXvFNhEFZWlEyAKmFUU72uJVEn3&#10;nlICMUv1HnF5AiyqEdXWcF6vfIaUzG9rawVeuXhwlpGGtkmB24TW1mal9g5egXj7SNx2Cni5b8J9&#10;jRBaAzw41I+KwocoSb+J8qzbArArKuKCUSmuWypXxPL4YDSk+KMuzwF1RTfQVGovAF/DRx9IqDjT&#10;AJjLobKRaQem+xIa4x7ufAXGa2/MxqvTWRoQE2BKN3JKN+KZs37ao6xhIrA6dDbDpQG0XiZHw8xS&#10;n+tF72HJ/fqztMzv0dLn4+vqIiIlQ2j+HWZ49d+lITVDq/dpmHks/34u7sffkb/phx99psp1X22Q&#10;/9Wggs4MktZUgJnho8yA6vpUsn6flvX5tbTbGjLgJay61ACz/AnAQ31obmtEWmwIkn0dEON6CUF2&#10;xxF8/STCbp9CmKMNIh3Pw9fTDs6ZgXAvjYVfZQbia9LRWp+EjvZCafudaghxt1zgeltbkRIfi3iJ&#10;XKfxIWV0XTow6/V0Q4GqTkCuFdFZOYWPq2FUS51SQBNMVRJuY78hcWqW6nheBARUy7l4zjo5Pz9j&#10;QsxvGwXaJgG22YBWgWvA29bWotTZ2YF+CR+swdW3kVhXgztGDWgNeI36gFwBS/MCUJR2HWUZt1Ge&#10;6YyydMmJE71QGO+B9FgnZKU4SW58CxV519EiEBekXcOHHwhonIk0b5G4r5GvEWTmvmzUbOAaYNZf&#10;Fzhem/4WXrU4sbkjS4uNl5rx5kSnlIZHw6TDWl1qsHi8GUZu87m8ev8Mgmc5l36PPt4sDaX+DPPx&#10;Wvq7UXxNObAcb+TAxt9i7cDUVACbpWYvyXFcZogAM3SmAzO62bR5m/wPRxRg1iCZt7UIla5bg6gh&#10;NZc/By5lPrf+TGuAjbZltC8DWgLLKa28pclSgGWeKrkv56rzSf58dG9vX4+kh9Hwu3MaD+1P4uGt&#10;Uwi9Y4Nwcd8ot4uI8b6JkOxQXM0IwI3cAHiVJCKzIl1gLZcUsF3g7UWXpBcd7a3okpB8iHOMC/Mw&#10;rUEgorQT1wtk3K6X0LauvlJBWlsnEEqdjjzupKa63jarVkLlOnUO9iDL+RqMsqFRPqdJLhgSLjc2&#10;1Upu2zjushpWs9rlC1PMjQbkx+EQSjO4kwF+YgF4Al6Wg0MDqCoWB864jopsCaEljK6UfLg8S3Li&#10;DAfkZt1AbMoV2X8F5bnX0Fhoh5wkW3HgdyWEnCv5GleP4EocxmLtutGzketZQ6wTjldfF4kLW4fR&#10;upHrBm8G2AyKgsUCl5Z+XX8GNQHwRCg9neeznIPieyYA5lMaDHG/hpelPtb8ObrOEFqdj99DacKB&#10;rf8uDbDZcXWp9hNiAvwW+w6MZWYJMB2YMG/fsVv1sBImDY4ZJmuZAaasgTTrRfCa36+lP1uLn2MG&#10;mFGeMQuO8HJGnKHBwQGMCKxcSYRm09vXLc7Zper9A32ok4jV3+EyQm6fQZiDhNDO5xDufh7JXgJv&#10;og/ciiNxO/8hbHP84FUYi5rWItTUF6JJGFHP4u7sQYu4b2NFBfIz0lEkefU4wNbS8GmA9baC2aQJ&#10;YCf2TUBrSMOq1GiEygyT6bLtkttqSLU4adosLobd3dOtrmwjAqiGlo6rxW0OrRy1wKvDHdb7+3vF&#10;gf1QlHoVZZl3UJ5tL7olsN4QoG+iMO8m4lIuoyzHFrUCcDMdOMMWn332ngKCrkuAFyzkBH1xGhMc&#10;3CbArBMOBbCVA1u7sGr8hM8ECqXBM8sM8DioAiQ/i3UNsHrYGc9pOg/Pb35u0qt8euHrb6r9PK+e&#10;rshjzd/D/N04EktBbgWwBlaXWhrgqSA2HHiRAphRjAb4o4+XKAfevWefsXqKCSJdNwOmZQ0wZQ3o&#10;zzmvfo/1+fVnUxreCYB1yGz0CA8LrAbAEh1KpNfbXofB1mKBtt8YdESAB3pVG+zp6kDcQy88uHJY&#10;cuBTiHQ6g1AnCZ9jPOBfHA/77GCcT3+AvTGOuJsqEWN1BuLKSxFZUoWy+npx33b1lM7G/EL4u91F&#10;VHToiwGmAxM+wqmBtIZYb2tNhlYkTqvBbWqus4g5bpNyV2tQNaxmce4lHyvaIyHIIH80AdgMLkVw&#10;dckrOHMUM8B9FoCLJSwulRC6NFMkAJfmSD4sblxcYI84gbu28DaqShyQU3Qbufl3sGblYmnIXAuL&#10;HVfvqVB6ztyJRk9wjCmE8w2oBA7rEJqwml1YA8xOL77fDI4GT7sez2sNsHZg/bwjhtA/AZjDH+X9&#10;hFDDy4eUGTIA5uv64sO69feYAJgubHwP3Qv9xpsTzmuG1rzN0gyugpel7FcAz+PAGGMpIgLM9cYO&#10;HDpigGUCSGsquPj/NW+bIdSQTgWv9bmst836KbwMnY1QmYM0hlQpGurHYH8P+sQ1+8uCMdDfjd7O&#10;bnR1d6Ff2m6fiLPoaqpL4Gl/Hn63TiDC8waCgtzgnxmOuOpcRJVnIqAwGvdSfJBTlYrEshKBugK3&#10;c6rgkVuOvOpaMT0xvIZ6FGaloa6majLAjSoflvo4hDVTAmyWGVpDPAeXf2WHFGWA29xSL/avXXey&#10;y5phtVZ3N5P3LglH+jAsV75RhjDKaQkrVzwwRICNOvdb9ITHjqrQpqYsHMXp15GbZofMZFsUszNL&#10;4C3NuYn0zJtISL+KmnIH+Gdfg2fqFWTl3saG1V9gpkA4X5x3AmBpoBaoCI4OQ438VxxYACa85o4s&#10;M8S6TtimzxT4LNDp/FWFwDw/67okUPK6Aa9+aJlRaqknDkq+/sYsAe8tnotOajyUW8tw4JnqexNS&#10;/d35t2hgWWppgI2BHHKsSN8H1hcjgqrgFGj1tgaY+/UADq3ZEjrPkdeYirBDcALg93HK5qxaNkeD&#10;YwZpKsCsAaZ4nDWwWvo1a2CttykNrq4TXkN0XzqvBlja5cAjyXMlXO5px2BHLfqKvTHQWSu5K9s3&#10;V48RmMWNe/p6xYy6kZUej/iYQMRkRiO0OAVRosiiFGRV5qCmIg3pJdkIz8uBe3YxbmRVwC6jVFSG&#10;u+lFSC+tQV1TE8oL85GelMjbSLx9ZBGdlwAKuBSB1CG0BvTF4GoxTK5XK2foHuVxeNsa1R9k7bA/&#10;BXZCPT18Mn+3hCGSX8jVT8ErcL4Y4KdGyR99TAB+PApOqq4o4r22W8hPF1hT7BCaaIukNAmj85wR&#10;lXoNUQJ2SPotuMZdQEGeA6rEgb9a+7kAoUdhGSOuDIClAUvD1gBzhs3rUn9FIHmFAE+fDLDWuPsq&#10;gHm/mBALdASHkIp0fby07CfA/DwDxomHc+ty+gzRm3JBEIDfEIDfmEVnplNPuO8rr/LJ+jMU2LO4&#10;3pXAq92X5zbDawaYx6j71gpgXoh4cZkAWMt6m9Iws6Q4nVDPrSa0DJ11CH3F9hq++/67SSD9nKYC&#10;mNJAWsNrlj7OfDzrGlwtfoZ2X0NG3qs6q8R1hwZ7MaR6m8VkpL32d7eit+wh+hvzJGTuVAtQcA3z&#10;XoG5t71KjulSt2lTUuNRXF8Gn4xw+ObGI7ooGZl50cgqzsC9rGLYpZbienoxrqcJvKklsE0rxrVU&#10;2Z9eiNDCMuTGJSLQzVUcmMBq0YmtgGQHlRlgLQNi0XjvtSF1T5kOLBAbADeqnmUdMpuhtYbVLANc&#10;Q2oC/+CgQDu1+1J63+MnGmD50ZUDMwceQHlRqAB8G+U5jijLd0F8uj3soy7gfuIteCTdlJzjOmyj&#10;ziMx4wZqc26gWpx5y4YVqrEa94B5++jd8ZDZDDC3XxN31AAbt5ImOrLMubAGmIAaLjwBsC41JJPE&#10;48YBnqzplAD8Oh8rKgDPUADzeOP5voSW8PI5vyytAdbnpsOz1DDzb5wpFxoF8Ti4LI2L0VQQm6E1&#10;15X7MqSeY4TtGmDtwATY2cUNP/z4gwJHwzRVqUWguM/6dQ3kz8l8nD6flj6nFgFm3svwmb3Oo6MW&#10;gCXPHVKjAsWFxV0HxF17pV33S+7aUxGLfqm3trSK60p7bqlGZ1mYvC7RpzBQVpyPzq52yW9z4JwY&#10;iVOhcbgZmw7PzDzYpRTiakoJrqUUwC65CLaiS8mFuJiUj8tJxbBNEHdOzURqVqEAbHFbSvcOE1C9&#10;jyE0QdX7NbzjqqtW45Xr6ghwrZIGeCp4/xHABrDyQ4yLT2DolavdkLipdtmfasKBLZIfngBzADi7&#10;9GvLoyX35QgrJ5RnOKA03QmRybfgGH0NtrHXcErKm9EXUJZ7CzW5N1BTcBs7Nq+SRjzHkqtxEIcB&#10;sNm11LYGWPLLV1QYPUttU3RaDrE0XHcCZO7XELPU8Jql9yvxOF4U5NyTAGbeTYdl3QKwglfcmM5M&#10;YDW8f3r5dVUn2GaANbRmeLXMDqwB1gM6CKYZZGuYteuOh8/jABsOTHgp9kITZh9ffwH4x58AZJYZ&#10;NDPAZplBfZHM59GyPo/ZeQ2AKd15RYAHMCjRXZ+Yy2B7JQZa8gRQiRYbytBd5IV+dtBKytgp7tvd&#10;XI7uYi90SfrYKW2/raVZmOhEZGY6fLIKsMInBwciC+GUlour8ZnivBI+pxbhhsBsl1qIK0l5uJyQ&#10;jyuJBbgYm49LsTnwTUmRELqRsNUJoCI1mEIAtMBL8f6tdlaGxyx5L7dO9lF8jfByMAZLDbJ24BYm&#10;3R0d6jYQQwkm9QyJJ0s7rQEtE35DrLMHr09yjZHJgFrJ2pW5nCfzYObAA/3DqK9MQHmWPUozHFGQ&#10;ehu5CTdRkOiAtARH3Iuyw/WgywgMvYZ8gbk44RrK0h2wa5sALA3duF9pWbh9LgGeaPgTOTAHcbAD&#10;y3Bfwvs6HVDqGlxzqd3X7MJm/SOACa0BsKUUGXmwfB5DaRH3EVwN70t/em3cgd/kXF8CyXNbwLV2&#10;4EkAW6Ry8tl0YANinddPBbF2XzPEBJi59BzJgdkDrW8j8feNiIxSUwk5Ud0aJi2CpgHUAGv4NIj6&#10;mKnyXf0aS+v36H2UDp01xHqQhnHfd8KBByX3ZXo30F2NnkrJfVvr0SeG1VfwAD0CbVd9EdoactHd&#10;UoPuQg8BuhHt7W2qN7m7pwfxKfG4H5WI5d65uBybB5e0PNjGpeNaYq4C90ZaIa4l5eJ6crbsS8X5&#10;hBTYCcx+qanITHLBtCbmqiIjbxU1UQbIvOVDh62vNxy1saFeuSsB1bASXDO8alSVAr5OOXCbfNGO&#10;DrpulziswNorybyW/AFmkBkqT8DL5/9KWCJXOI5mGRqWK6EJUGtNGVZT8oMT4OriRKSH3UBioB1i&#10;fG0R/uASwu+LXC/Cz/EcPO6cRsDtkwi6I3I8gZC7Z7F57So18ID5L6e9aYAJLRszGzgdmBPvp0s+&#10;+6op92V+y7zYOg824DUANl4n4JNB1vCaweZnKYDFcTXAGmJdqh5pAiz57wwpuZ/g/vGlVxW8LAkw&#10;owoCbE4FNMAaYn4eXzPDOw4w36c6swyAzfByWwOs4Z0EMO+jSx5sDfCHHy1Gdna2momkwdEwmUXI&#10;CCDrhMp8nBlEc+5r3q+lz2G9X59LfwfKDLCGlxP1CfDAQB/61HOqZV9jEvqrAo2pfmUJ6KjJQrfk&#10;wh3FngJzKXrz3NHeXKng5aAlMtEofIVEJ2KJWxLs4nNxOyEDl6LTcCUuG1fiM2CblIXbKdm4nRiP&#10;0xEPsC3gJs763EJq5F2USQo4jZBROl9lSWmgzWGxBldDq8WnJWhVVVWKpC5htQK/SULo9vZxF+6U&#10;EIOrarCk2jst+8WZea+XY2G16xrw8oca/GmILGK+q3Ne69c10MPyozMH5jhUn1tn4HPTBr43T8Pn&#10;hpQ3zsDrxik8uHocniKvG8fhc/0kfOyOw/+WDbZ9uVYAXqgApkOwE4vhH58HpAHWvdLsgTZ6n43J&#10;DAacOoQ2nHcCYO4zALWG1yy1j59DaLiPri6gmgE2a9yBmQdLydyX4P7hj68oaYDNObAZYC3+XRpg&#10;LTPAOpQ2u60ZYi0NrwZYhdAaYAmhCS/HQnM+8Ceffo7S0lL1VAwzPFpmSDWUBOtFr7HkLaQXAayl&#10;32uW/kyeX0sDTHjNAPczhGYHVn83hiUF7K/wRldDloTPreiqKUBHaxV6C9zRXZ2M7gIPtDWWq6iU&#10;ow/bhYs2YS6rshHr7yfDPTIJ7vHisFEpsI1OxZWoZFyXcNo5JQ93k5Oxxc0WK24dwFX/q4gLdkG2&#10;qziwBpi56gTMjQIvIW4Yh5aqrq6EmsBQWa4eVGyt8vJSEcsK2a5Q/5D6xma0dPagsa0D9c1tqKlr&#10;RFV1rbxehbKySpSUlqOsolL2i2O3tgncdGICLOGJGghOcQCHASjBNLvtzwFMDY2MypWuHSH3HQVO&#10;AViJ8NoIxKfhde0E7l84jAcXDsFbIPYlxKIAhzPYvWW9CvcWvs0xux9I3va2cmCdB7OxKweWkFKF&#10;0Bb3NUDW7kpgDXgnOrAoDbnhwJOgtaqre7uWz6MD69tB1lK90cyDBd43BNJXJHQmuL//w8tKrPO9&#10;dGANsHJ2OS9l7b4/AZj1cYAn8mBrmfdbO/AsXvDkN5uthqdyWVk68BIFcEFBgZqJpME0S8NF6DSU&#10;2oG1uI+uq+HU94D1tllmYLXM57KGVwM8NGTAS9F9OUhjoE8AlohRRZDNBegu8UNPSxU66jLR3lSC&#10;7vJotBf5oqYyCDWNJWhpblZscepki5SpVS047J+F+KR0BEZGwC8xBa4Jqbgbn45b0cm4Fp6IqxHx&#10;uBQehWN+D7DD7TIOuZ3DNVc7AbiFt3m0+044MMPqBgmZa2rprJUKXj4dgStIGipFiZRUMVVUjKLC&#10;IhQVF6O4uBD5+XkKzrbufrT2DqCtdxDtfaJe2e7qRXNHNxpaO1Bd34Syqmpk5+UjX85BiLt7eiUs&#10;EQdmJ8GQ8fAya4DNEFNmgM3HDMh7uyW/jgt8AO9rdFhx3+tnBVKRwOxpewKu5w/i3uUjCmg/5c7H&#10;EUiAt26QxsiJDFxB0XBgDbBu/AbAC1QIbYBrDqEnOrEIss4XDaAnHJgQW0NrXde3kaabcmDKDLNx&#10;O0kgFHjpssx9f/f7P42LAPO9RghtcVSem59jAXgqiMePFRFeQwR48uocZnD1thleA2ACbTgwf1cC&#10;zF7oDz9cjPT0dDUX2AyStQiftQNTBJD7zGEzAdYTI8zQsq6l92nxXGZ4NcCG+3IAB9ujdl9jhFV/&#10;X5+6z9vV1SIG1IaB8jB0C6y9LQloa0oR1y1Fd7Y9ykrvIrc2BS1NrcJXs5oi2yJRakxRLc6H5gmD&#10;zUhJT4FfaAg8IyPhGhENe9H18BhcCo3HlbAEXItIEqAjcV2Oueh/WwCWpLu52egxVs4rapA8mCEz&#10;O6kqq8VNqyrEJSsEzFIUFRWhsLAAhQWEtEhUoGDNzctVypN6Tk42siSfaemQP2roEToGR9A5LnFE&#10;yWe7Rx6jZ/QJ+kfHMPjoKdoE6rSsHOQVFEu4LS7cJz+QAnjYMs55AlDWpwLYDC7F4ZV8euGAhNCp&#10;4YFwu3AEHldPwvPaSXjZnYY3Q2gB2u3SYbhfOgL/2+fge0t0+wwe3r0sDvyVOPB8dQuJDmyE0BMO&#10;zMbNEFoDbIBL8Iww2XBXAqhd1xBf1/eAzRCbgTVrOkt5jVDpe79mgCnu42sEV4v5rzXAPEbnwPpv&#10;MMNL8XPMAFO8gGh4p7qVpKUBNsscQqvRWHxSxXzj1hzDaAL8/vufIC4uXnLgCYDNgGoROmsH1uCx&#10;5Gv6dZYEWLuwGVRrmT/DGlzDeY0JCob7Grkv4WVfDd23p1tSwY4WdLQ3obepDJ1Fd9Ff64+ulgh0&#10;ShrZk++OhvQTyKwIRL0YY2ODuDCNUlLNwOxK2IbmSjjdJClpHQoKCxGXnIiAyCg8iI6Hs5TXwmJw&#10;OSwe50NicfVhEB5GB8EnOhzTONfWCJ354GwJoxulrBeYpWyoFwdmTssQWcLhonyBVpwyN5eQ5oqk&#10;zMpFdma2KAdZUmZmZiIxKRmVEir3Cpjdw0/QPfQEPcNjSr0jT8fVP/oM/Y++lvI5BqXe3N6LpJQM&#10;lFdUSy4sPxJ/MMvEBQ0wQ2YzvGZYWfI41ilOMeyXMLxHwvHy4nzEhfohMTIICeH+UgYgJeYhUmND&#10;kZ4QgcykKORnJKAoOwWlBdmoryzC7t27lVu8I/DqEJo5sHZdDTC3CZ95Mv8ElBP572SIJwM8CVjL&#10;tvl1BRDrVgBriFlqgJkLs2TO+9vfvTSul156Tb6THCM5MnvXCSPh1dLuS2lwNeST3ZcyOrI0uNqF&#10;CexUIGuICTBXqNQOrAF+T3LhSHEdAqwB0jLDRRFGDbD5dYJIaAmsduL/FYCtP5fnp/TDA4x0zuK+&#10;FngNsUO2UwHc3lKL9tZW9FUnoq/oBvqa/NEhhthWJW6cfAxphXdRXJMvAItRNhDgWrgkl4vLiuGJ&#10;edbWsQO5AVW1lSiVyNfO2RVOvj5wiQjHzeAI3A4KRnrEHcRH38QZz0BzJ5aAK9DyxHUCbrbkIykC&#10;aWJWFhLSMxCTko6w+CSExYpiEhEaE4uHUREIjglHYHQYgiJDEREbjcAQgUJg7nv0HH0CZa8FWtb7&#10;ZZ+hrzHw2NDgk2+l/FZel2ME9noJL9IzstHQ2CI/kvxglvDZGlprgLVLU6zzfQbAA+jqG1DzKFvb&#10;WtDU2iKhSzOaOHWxrRVt7W2qE83oETf+GX3DIxJ6D2HLlh3qtse7Ej4zhOZQSqMTy7h1xIatpxbS&#10;UXUIrXPg1wib7P8pvIYDE/CpnNcaYNY1wC+ClyUB1hDTZQnwr3/zB/zmt39Uekm2mSNzpBYBZgeZ&#10;uj1lgZYyu68uFcTKdc0AvxjeFwGsHVg9/GweH7EyMRvpnXc+RHh4uAqhNTzWQJlBpeiMej9Lvkc7&#10;rwZZlz8HsD6v+bM0vBPua/TFGB2rfYbzmsYr9PQYDtwm0WxLYy26pOwp8UJP+TUJo1PRXVuMjgxb&#10;pBXdQUZ5kpgjO4Xr0CAOfDW6GPaRWWKeDZKSFiE1JQlVNVXILSrBodM2kloWIU/Sy/jkeORGOaIm&#10;5jruBXrCxssT04y8V9y2keFzE+ob61Eu9N8NjcSVoCjYPYzE1aBoXAyMxcWAOJzzj8Zp3xAcdHfD&#10;Lufr2ONqix23T2Pdxf3YfGkvLtnbqXx3cIxQGu6qwTWA/QZD8ho1/PQ7Je4bePRMAdwvwFfVNCIn&#10;X0Lpzm750TiBwXBfM7hmeDXA2nkpbnPpHRVCW0ouydMjMPPCYKyrRYdniCT/MNGjUf7zjEXD+A/f&#10;v28/5s5doJY+NQNMYNmoKc6oUQArYM0T+gmxzoHpyGYZwJvhZcltM8QMnRUsPIbi8QKoGV6zCLd2&#10;X5bsuPr1r38/DvFLElKri4GEzxpINQmCn6sln0O3VSE7j9XfwSKj99kIn8357z+C15wL89lQHBPN&#10;++t6RQ4+rT8hIWEc4J+TBk4DrKWho7itASXE/H/q902lF51nwn3ZbgxwzfDqMQzdKoQWQ+DQ4boK&#10;tEoU212bi87C8+iud0FHQTC6Ek+ioMgZiSXhxhwDjq2oqoFNcDZcorPRKu+NDxfmLpxDS0sLXB54&#10;4+r1m2o6YW1VI1ry5X1JN1GYn440iYJj0tI4kENcl+GyAMxlbLgub1l1JRyjknE+PBPnI9Jw8mEy&#10;jgYm4nhgPI4GxGOfdxi2urlhk8sNrJV8ceX1w/js4nYsPbkV2RJuP3r+PfqU604NL+tmgIfGCLA4&#10;tsCr3idleXU9SsqrxDn75QeUH9MEK+HVrkxp19XgmgHmGlp6ETzzWlr6OL53WPJxdV71D+Q/fxQ/&#10;/vhnODndxezZ8xTAzNeMe8CWmTnSmFmyEXL2ECEwBm9MOLABJENoc++zduEJpx0H1iK9T8FGaZj4&#10;unyGBpjSjmwGmO5LiAnwr371O6XfMIR+5Q0LiBZ4LZ+nvqdI3Ue2fD738xj1HdR7JkNsduCfA9gM&#10;Lh1Y3UpiXQDmonb8bXkbifeBmZYx5DVDOFWdInSEywwdgdYlXze7LiFmyWPN0OrSfG6+3+iw4oWf&#10;vc0DRmTWZ3ZcDa4xgpAjCzlnlyOsGurK0CAMdQigrRV+6Km+jo5iF7RH7UF1mi0SywNRVFUgIXSN&#10;uhtzSgD2TSpAsxwf6usP3/suwmIT9h46iTBJK+okX64viEZ17HWUFaaivLIOVaUFKCwtIcBGLF4n&#10;iXWtWDpv55RWV8E+KkXATcPpwCSc8EvAUf9EHPJLwh7vGGxx98eGu3exzskOK27Z4OOre/DByXXw&#10;TYjBo6//LBCKm0rIrMNmDS/FPJj7CTC3DYAFaoLO10T9zI/FjcurJAevb0b/oAA3Knnu46dqdfrR&#10;R4ZGRg2QCaKGk2CyNOAdmiQNsT52AmCWE/9E/uObm1tx9uwFLJQw7/0PPlEAG/Aas3go5r4EmGGm&#10;mo0k8GiAJ9yVEEwOn41yAlR97DhMlv3j4rGW49nL/HM5sHZgQkyAf/lLAiwuLA788mszJ4Goz6++&#10;i0gDbP5u5uO1tANbw2reR0gJr4ZYw2uE0XTgRWoYJXuheTuJS8qWlZWpnmP9fyBYhEmDqaW36YzW&#10;x1EEj/sJp9mBdShtBljL/Bms67DZgLdPoJ1wXjO4Gl7equRqGe0CcHNDFaorCtFQU4Pm+kJ0Vbmj&#10;s8IRLdGH0Bh9FMnF7kirTEZjXRWKxKQO+WUiLK1ArYTj6eqKlIRYRMclYcvO/cJANeqL01ATfxWl&#10;eYlqCmFhdSNKy8pRUlrGJXXqUSfQ1kgyXVVTjUqBt6y6Ao7RKTjsm4Bj/gk47heL4z4ROHz/IbY5&#10;3sOX129g9dULIhusvHAAHx5ch1u+9zAiMPY/YuhsgVdgG3j8fBxegkyAWZqhJsQGtGPosXR4DfAc&#10;Q2OorG1Cc3sXBgXgQYF2WMErICt4OVBjAmANJmHV60frNaSnAlkDr2VMzh5FVlYODhw4hLVr1uPj&#10;jz9TLsHBHNp9dU+0nhKnAeZtIyM0NvcyE5DJEBuacF0zwNQ4VARIxPPrnJSAml1XiwM0uI+vU4SZ&#10;AP/bv/0Wv2IYLQBzjLYOnSn9OdqB+RlmgM3QmsVzaGDN8OrSvJ+aHEIbDjxnnh4LbTyuZvFnS8WN&#10;KhVkGkqKMGq4NKBaGlQzdPp4XRJeisDy3NTPwavPoQHmeAROzCe0HJevgZ0AV5y30wJvWwtaJdxt&#10;aaxDXUUxasoL0VRdi7b6OHRVSGoZexINseeQk22PhIpg1AtzOUUV2H4/BQmZBagsL8F9ZxcUFhTh&#10;+JnLuHTtFlpq81CTwAk2kSiub4VfTg02esYgIi0P1eWVmFYrJ6mRK0WVgFtRWYnyslIUlxfBNTod&#10;+8Vtj9KBXbxx6YINbM8dxYkTB3Dk8C7s378Ze/etx6bNK3Bd8l7eDmJnVI/FfQ3nNURIdeisgWVd&#10;uzDVNfgY3SICzI4vOvEgw+qhx6hplB+nu18gNgDWoisPjTD/fSxgGlASUEJLgDXEuk5piDXYA0NG&#10;mM3trq4eBAWGYMvm7fhy7Xps27ITixcvVS7BDhcNsO551jNqFMDjzsv6RCeVOQc2A8z91uBqcHSp&#10;pSG2BlhDTHg1wLoTiyVvHf3rv/0G//bL3yqA+XkaQJbqMy3wjofQ5s+1glaXemlZa1A1rPo1Xdf7&#10;Nbh8jhQfM6rdl1EMf2cD4KfjMFFmSDWUWubX9LY+Rpd0dLow69p5Wed7CK9+rz6/FgGm+xJgDixS&#10;4/gtwBJePTGHk3Q4v72NS0KJWiSPbZGItqGyAtWl+aIyNNfkCsA30J50Eq0p9ihMvoyYIi+JdiuR&#10;mleBre6JSMspQElRERITpJ6RjSWrNiMuJgxNqU6oywxEUlE1jgZlY92DZDgmlCBPopXi8mJMq6wS&#10;cCsqVPjCQRm8z1tQkg+XiFTJdWNw2NkLxyWptjmwHpeObsW5w9txZt8GnNmzFgfWL8HFU4fR0d2D&#10;QYHSgNfocaYGeIvI0uNMWEeefT8ublOEmb3UnQOP0N43oiDuE4jpyHThIXlvr0Dc0CI/Xp9cFSVX&#10;HSK8IuXKAu/gEFfdmABVdVZJ7qxL67pZHFDOETEVldW4c8cRa1evw8b1W7B54zZs3bwDS5euUj2l&#10;8+a/q/Jehs4EmCK8bHwqN7XcQtKaGIllAKxvL5kBNkNLWYM7vp+lvGYAbMD5IgfWABN03jr6hQBM&#10;iH/7hz/hDU7yN0GpPk9LQ2z6XH2c2bWNW0eT3ffnRZBNABPeeXzOlLGgHTsBWf/8ixUqEuQDszWU&#10;2h01YNYiaCw1iGbp9xFeM7j6PbquSwKrXVeHzhpe3p3ggnJ6Jp0ZXC0uxNjUWI8mSUOb6mpVDlxZ&#10;UoiS4jzUVxajvewe2lMPoS3pDspTriAm/y4q6osQk1WGrS6xyC8phZ9fICIFWicHN6zeuBUdfBhB&#10;/D1cjirHOvdUXIxIR2ZZBerk3OWS/6ocuJiVYoG2qBD5hQXIK8gX5cIxLAl7PcJx7tJlXD61B2dP&#10;bMPpw9twZN8mnDq0CacPbMRVceSG5hYMP/sB3QJvr4LXAJgOrEvtshpYDfPo8x+UuM2wua13GB0C&#10;cY9ArAFWEMt7ewXS5jbJP8QtFbiiAQmfB2R//4C8R8HYhy6u3jeFOsVdzfWOzm4Bt0N12rm5u0nI&#10;fBBrVq3Fhq82CcBbxwFeI2E0nxxAtyXAOnTW4bMGWOXA4w5sdleCOeG8BrwGPPqYcVBNdfM2wbEG&#10;mC5sdl+K22YHJsCEl2IP9AzJ383uy3Or7yAyfxcN61TS7jsVrNxv7pXmo1g49XAWe+7ld6O4+IHu&#10;O2AIzQshIV62fDU4Emls7Mk4YGYgtbhfv0bgdN28f6pt834zsC8Cl2Lua8BL97V0VAm8ynEZLovj&#10;qhVUOaKquRF8CEFdbbUhBXAR8vMyUVFahMbicHRmHUBj3EXUJdshIesS8mrT8DCtBDtcY1FSXoE9&#10;ew8jKDgIayUCdLp4CMUJXtjmkYLNHomIzC9GrUTJlWUlKBPYCwVksjuN0Obm5yE7NwdZOdlIz8lC&#10;dnYWbgXHY++9YNx3cYCX/Vm43zqDu3Yn4Xj1OBxtj+LuzQuoqW/A8PMfxUHFcQW4XnFFA2LDgbV0&#10;3qvBZTkkII8IvNyvXbijfxTtAnG3uPE4wHLugdHnGJbj+gTs1o4eAVzCZYG3f1icV4Du6R0UIPUE&#10;CQPO9o4uJXOdamvvFHDb0dTcqu41+/j6wMHBHmdtzmDZF0uxacMW5cCbNmzFlk3bsHrVV8opCKwO&#10;nwmztQOr+77j7jsBn3ZgM8DmHFmDOpUmwST1mbJPub3Fgc0htJ6sr3uiNcC/+NdfSx78G8l/Z1qm&#10;AVoA1p8r4DJ0Hh/EYf25Ir3Ne8dmB36RNNB0XQLP5wJrgDm2XAPM34+/I3/b1XKh7OzsFKec3CFl&#10;DZ8uKQKn6z8n8zm0q5uhNcOrO600vJxBx+/FGXV0Xe285rkDahyFuG9DfS1qa6pQXSXhc0UpKsSB&#10;C3MyUVyYg9qSJLTnHUG95MHNsVeRmmSDjIpYeCfkYa9bHFJTU7Fjz2F4B4Ti0/ffR4TPHWx0i8f+&#10;gEwFLOcflEhOXaTArRCAxXjlAjGNwxdTM7KQkp6J5LRMJKZlIDUlBdf9orDd0Qe3Ha7B89ZZEZ82&#10;eBrutsfgfNVGvmA5RsV5+wgYYaMeMWye6HVmyVFYatSVxYkVxALsqID85Js/q/vF/XIcISe4dGAV&#10;RjMPHmFnlpxPQOZILULMcLqtS8Jfcd3eoVF09QwIpL0CZaeCU0OqRZelWlrblRpbmsV1myVca8SD&#10;B55Yvmw5UlITYGt7Gffc3LBz206sW7tBAN6GLRslhP5ipXoAF28hsQda575sdMzfWCoHnpQDT0DJ&#10;XmgNMN3J6JU2HNAsQqJh1sDofXpGkhHuiltadWLp+b6s6zCa+t3vX8K//OKX6h4wzzsOo0DMcyl4&#10;ef5/ADBlgGssaqfd9kUyAGZJ8T3GskOEV6cg+uLH35PasnW7gkgDpsPbqaRfI4RTHfei92r4rV2X&#10;dQ2vOWzW7tvR0aEA5jxeNYOordWAVs8bUHMH2BlsTPipEtgqy0tRJlFtgRhiXnYaqkoy0V50Gc1x&#10;u9AUcR5Z8WeQWBaEu5FZOOGdDI/7Xth/7DxOnDiFPTt2iPMmYb9vuoTJxZLeFitoy8RxS8rLUCr7&#10;isXV+dq0uKQUxCQkIT4xCXHx8YiLjUdMdDguubtj/8VruHX5NO6ePwJ7PuTbZhdunD2EIgmxGfpy&#10;KOSgOC47m5irDlsApeiqdFsdPg9bQmbuV6Hz1z/g0dc/Su78LQbkdTXc0tKBRZhVXaRvK+lwmp/V&#10;K4C3C8QdEja3tHcJmJ3iqG3KVTWoWtxHNTa1oLauQdSI8opaXLOzw4oVy7Fs2TLcu++GG7duISYq&#10;Fss+X4b1Xxph9NZNu/D5khUCqtEDzVszejUJNr4JgPUgDgNgI+dl3RjIoZ3XCJ25bYTPlIbUGmYN&#10;m9b4tgVg7bzafbUDc9XJCQf+gwD8b/j9H16R91nOJXmwcR75HH6+BV4NsM6BDWgnOq6MoZOTw2Rr&#10;mcHWzmvIAFjffiPA/P2YD3P7zVlzVK+/2V0JoZbeZ36NJeEzH/civej9LAkv6zyXGV46L+Gl+xJa&#10;A1yqTa0MqR1YT7vl3AFOp60U9y1XYW4RSiQdzc1MR0ZqktSz0FZqj/akLah/eBx50ecRU+KFKxLp&#10;nvZNxYULl3Hm7FWsXv0V1tn6Ya9XKnIKSlBamCdOW4wSOWdJWalSkYBcJPuKJPWdFhERhoCQAFx3&#10;vglb+6s4b3cWzrcuwNPpChyun8LxEztw4MQuXDq3Dw4XjyI/O0PAE+d9/K3AJNASXAF2lGCKHgmc&#10;jwRWlk8E0MfisgT5MesEdkwgf2aEz/1PxKnlvTyGvdCdIrr1OMzctkCsQdZlT/8IKmsbUF3bKFc+&#10;cdT6JtTXN0pY3DwJWobJfK2qug7VNQ3IyyuC3fXrsLE5hzUrV8L20kHERrvB28sZ27ZsxZLPPseX&#10;a7+SXHiz5MHbsWzpKnWrgwATVE4CILTM24wczrImtJIBryEDUgWLyAyoWdav6ffo1wiQhlfts+S3&#10;1iG01quv0YEnA8w5wRrgiQuBAfC484oYSSiZ4NXvMbYng6uBNRx3Ig82Oy/fN9MCLlMQswPTebmP&#10;F8Zjx0+O9xZruKzh0/u06JgstaNqWe/Tx1ufS5c8RofOZoCN0LnDAi/BZejcIuA2j8NrniNfRXg5&#10;Y0/AKhJ4C3NzkJ6cjOTERGRlpKCpyAFd6VtR77cdxaE2iCu+jxN+QTh+Pw579h3E7j1HMWPdCay+&#10;nyIRcRYKCnPVLSUCzHyXUuCK2G9FTQvwvY+LN87jo83LMH/T5/hwyzK5GhyGh/0ZCSsP4fNdazFz&#10;wxJ8vnkFMtJS8Oy7v2CQzvr0BwmFxVUJLQEVIClCS40JlNbifobOdF7lvuK8hHrsu7+qcLtLQuY+&#10;CcM7+h+hS8JpdmYRYGsxnK6pb0FMYjKKSyokXKmVH69Wwhf+mA0CLMdzUwK4QFtRKa9JmZaejV07&#10;94jzLkNmWhry0r0wNuCJH576oKzAGds3fwU3N09cuHgJawXir9ZtwvLlq9XtDjovGxoBNlyYK0oY&#10;wyuZQ75uCZ8N952AUsFigc+8z7xt3m8+nuBo6f0z5DsQTu3CWi9y4F/866/w6qszJgGs8l8TvLpU&#10;95v5WZbPM3++efaRkdsaUwmnAtiQ4bwaYIKqxQsgAdaj2ejA585fUPdoxx9TMoXMMLJOx9SQmqVD&#10;Yx0eW59jqn3W4bN2YAJMeAkuxWHHHPzEZagIL8FVYbPAyznxDHM56SdXUtNsSUcT4mIRFxeDYH8f&#10;1KRdQ0/WdjQGrkWJ/05EpN7EoQAv7LzqhY2bd+Lt1dvwqyMPcCcqVc6Rg5xccfBCuRDwgmAFLsWO&#10;52nXna9i/5UTWHnmAD4+uRtLT+3BzmvncODWeey/eRbrLhzHwp1fwinAE1//+O9qpJVyWQGP8Glg&#10;fw5cs55++5ef7OP7mBfTyRmWd0oe3NU/qnJiiiBTanuQvc9PERWdgLDwaOTkFKK4qFx+OM5XrpYQ&#10;plbE+9p1Am4NSiR34HaUhMfrN2zGhg0bEREZikAfdzzt98Y3Azcx1nUDzwfvoyA3SI6txrVrdli6&#10;dLmCeKO854MPP1HQGlPwOAPJeNwoAaabsPFzLDTBNTSR4ypgLHWzIxuOLfBYXtP7tczw6H3qOEoA&#10;JcAEVoOrRVd+gytUyusE+Fe//q2xT96nAOW5+Jn8bGuALccwjFadZvLZWnw2MIHVIqRmgH8Ks6Xn&#10;maXI7MCMXpiG8LP0hfGq/Oa8B8zBNGawzHWzdMjLkvCZoeW2ASRXdRlQULJkiK5e67ccbzmOdX6G&#10;8R4DYgJM0X216+pRixz8xIUcq6ulvVVWiui85WoBi2IBKy83T81tTklKRlhoKFzu3MaFo/uQ5rMf&#10;ffk70RqyCiWea+HqvhunI73x3sYTWPj2Yvx22V587hyP+PQM5MkFICe3AHn54sJFxjx7DbKGVwF8&#10;7PYJHHG6gD0Ol7D91lnsu3sZ+xwv44TzGVx2PYZLzvtx2/uGOO7X+Ob7v/0Evv8n9UQuDMyltfMS&#10;WDPIrDNHrqxphOvde4iKjJcfSv7Q7AIUFZahpLgCpVzlQw0zq5A/XMAur4Kff6B6dOVnEh5v3LQF&#10;9g53EeBjh0ddt/Cs3RFjnbb4eug+Hrhfw3rJfZcsWYIvvliGnTt3I02uosuWr1TgMrzUDjwBsDRk&#10;BSNBNMJnM8BmOM3AUuZw2XycWVMCLMDRabXz6tUmDU3MTvrd7/8gEP9RuTHDfx0iE1azCDDF1zTk&#10;dMcJh5QLyZu8mPwUXl03A2zs57Y4rgleM8C88PHzWBLgW3fu4PnzZwKn4Zpm/RzAGjrruuGkIik5&#10;zp+uyvPoEJqdZV0CqO5x5jbPqR2Y7ktwuc2S96gpDnwiuFw2So+fILjjYygKCpCVlYWkpCTExMTA&#10;z08iuqOHcXDdOnifW42hgv1oD12LKs81uOe8GdcTH+C3C1fiX347A7/ecgNnglKRKeF2hkSImdk5&#10;kvLlqLn3hHhKgIN8NiE0aCcC/XcgSGw9QErPexvg/2AtQr1WwffucpSXJuCbP/8PAUwc9p902p8T&#10;XVg7sbnO8zIMZ2cY81wNLUVXpjgyKyQ0AnduOyAiIhYpKZlIT8tWEOfnFcsPWCJXLbkKShhTWFSK&#10;uy7u+FxgJLwrV6zG0mUrpAEtxO5tX6Gz0RXfDTrhxzEXZKTcwFXbi8iX3MXNzR2ffLIYK1euxrFj&#10;JxTMs96SBmyBgPmwsdAdQ+i3LSG04cDmENqYjWSAydIMsK5PgtNUTlVX2xQ/z9SRZe7EYg6s4aYD&#10;/+GPL8vxxvhoM8Dada0BpswAa4jpwmZoNbiTw+aJ/Sp0JrQEmKVF+haSBlhHNm7u7gpgY77thJta&#10;SzmoRYSL8BFYDSL3ET52OLWrOxBtKnfs6OpEn1q/ytDw6IhaMGJIoOa6VmrlF3F/PgGksblJrenG&#10;DiO6NgEmoIbbMtITxy0VcLkSTaHAlF+gxLnyOTk5SE1LlbA5DqFhYfD0cMWVE0dx8Kt1uLxlnuTA&#10;m9AathT13msQ4rkTjonO+MOCJfhvf5S05KQf7noHIjMpFonJKUjLSJfzZSI/P19N8iewhJfi7V9q&#10;WrjXF4jyXo5wz6UIffAFwh58jpD7XyDQ/XP4ukrd8wCGB/tV7jr69LnIyHV1vmsG01pThct6v1nW&#10;rzOnNkZgPRkHuKN3WOXFnGp4+7Y9nB3vIjQ0ComJaUhNzlAQZ4obZ2TkID0zD1nZubC9eg0fffwp&#10;Fgu8DImplatW44HnAzy474mzp3egIMcJ9zwOISohEMflh96wYR327duHzz9fijVrvpR8eZXA/JmC&#10;lk7BRsc6HZhjpOkmbIDsXdYhtOHEP3XcF0lDaq0pXyN0AqMOoem+5jCa7svXXnvdAPiPL71iAXiy&#10;+2pozSCb3ZewKYDHywmnNYOsATbvMyTbdF6LA2sRXALMOj9LA+znH6AmGgwITNpFKTOw5v2ElaDS&#10;LbVrGnlrtwp3q6urxC05PLhc2kOGmvvNBRQJMtUr4XV3Xw8GxPG5v5cT9DXYQwNqvnhTa7OCmqEz&#10;nVctIcUlowRaBa4Am8eFLbLY9jKQliptMUXgjY9TixMEBQXD454bjuzYhCPb1uP6/mXI8V2J/Aef&#10;osxpKRK8d+J2zA38ae67+N/fWIIPj9/FmeMHEBMVLg6eINFfinLz3NxcMRYBVgBW4oAryY0VwA/v&#10;rxBolyNYYPV1Wgw/l8Xwd16MACndbyxFSkKAwPQN+oYfYUBNKODtoucYGfvG0oH1ncD8vcBMoH8Q&#10;AKeG2hpaa5mP5cWB59Yu3NknAPeMoFfqoaGRsLW9Amenuwh+GIHYuGQkJKQKyIZSUjKUjh8/iXff&#10;fR+LF0s4LDAu/WIpFn+6GAf270dgYIBA+T58fLxw4OB+aUgz4Ohtj5i0cMx5aw7eeft9LFu6Eisk&#10;dN64cYOAv1LyOeaFdCfeC54IodmZxQZuwKhBNhzWDLAGkPWpwDa/rutGx9PEtr5nS2kH1u6rQeY+&#10;QkwxfOaEBgJMWKwBNpd8zQyvcl1uj+8TWK3WwLIulUwhtDqPgMpSw6sBVp1l8rfxMTW8IEZGR+Px&#10;4ycq7O3s5MSB3kkyg8oliHV+yp5iLXY48RZPbU09kuR/6e5/DeFxoYhJiEN9XQNquKZ5Exd14NMR&#10;eJ5+dT7Og+eQ2k4575ClE61DzqdWSJWLBfNehu3FEsbmSlhLYJUyMiXUZXtLQVJcAgJ8vSRsjlXw&#10;Pnz4EL6+fnC/64wDm9di2/JPcW7nV3Cz+Qr3Ty1FiM0yRLruwtWAk/jj3Ln41ze+wLLNe3F8/xaE&#10;RzxEYkIskgXi9Iw0iS4F4jxCnKdCdAWzUj6meTstE1iXIMD5M3jZfwIfgdfP6Qs42X6C4/uWoqyk&#10;TP6wfjWZoKNnSNxwSHJUCWWHHwvQTwXuZwro0affCMzfKpgn90YbQE8FrbU0wDqUpgvztlFnr4TQ&#10;osamDhU62127Bnt7R/gHhCAiMk51aMXEJSI6NhHJyam4ceMGFi58Gx99+KmEzl8oN6X7LpPweblA&#10;+eGHH8n2F7h8+Tzee28R3pGQeuWOZXAMsse2netx/MhuXL92RuXEqck+OLBvh8AjLjbLcCk2OK6P&#10;xd5phtDcp6F8ne4o9akA1nWzpoLZnPdO3LedAHA6w3VTCG3txISXJUdicVUOAsz3aYgJrbFAPAd8&#10;TDgwX9MAs+TxumPrzZ847E9dl9tvWPapTiwLuHqwBsXfiwDzYsTecJ53oWxniNNw8QbCSzCNsceT&#10;4dTi6xR7hBneUrp3mOu3FUoaFRLrjsvuO+Af6q7m1JZWt6KsugHVjW2obWlDg6izm8/ble3aBgFY&#10;2ndHjwql+wb60CwXgjauZy5Qc74AHT9XwuO01FQBKxmJcfFITUhCUkI84mNjERURCe/bdngYGIiH&#10;ISEICAiAh4cHHOztsXPdKnz16XvYsWIxTm9Zg/N71uHqnjW4eXwTzthsx9b1y7Hpq5XYsWE5Du9g&#10;J2uwhODRYkhxSElNQmamhNLZmeLEWZIT54ryVFhNTbt14TN42H8BH8fFuH/zYzy48xF87n6BPZtn&#10;YsfWDXL1aZU/UJL3+ka1RGxDSyuaJbdokytYh/zR3f3DEuqOop+TCjhb6MkzceevFcwaaA2zAfTU&#10;obU1yDyWLsyBG3Rh3hNOScvEuXPnYWd3Dbdu34GvX5Dkw1EWiOOVAuUHXLLkM7z99jv46KNPxWmX&#10;CMTL1HS1Tz5dItufYunnn0l4vFTC5WWS426TH/ksgsIckF8ShpqaBMmdMjDQl4uhgQw8GkrCxTO7&#10;jEb+JjuDjMeSmAFWjZFgWBqlhlXDybxVHcNz8LgpNBXI6jyWc6lRU9zH4xSAP3VgLQ22GWC+1/x+&#10;s14EsJJEHMbjTifuA7M0180Az5xt1NXwSQvAFOsEmL3P80Xqt5C/jZ1jn376heSbZQJlh4S/hJFi&#10;ry+h1KVl4Qm1lpS0Rd4irGZPsKU3uEpy04oK5OXmICUpEf7hzrjpcQC+wU646+WH8w/CcdsrEP4x&#10;cUjNLUJVXSNa5WLQ1NapljrmtFQ+BXNQQuquXgFY2nmTiOE1Z+oxXE+MT0B0VLTqYS4rLUVYSCjC&#10;w0IRJZFgmL8frq/fhvs0lsAgeHp6wdnZRYzgKras/hyfL5qNFe/Mx8aPF2D/l5/gxOalOLtpBc5v&#10;Ww3bvWtxZvdqbF/1CQ7v3IyIiGCJLKMlshQXThEXTk9VEGdlZahhzrnyNxog52Laqb0fw9H2c9y9&#10;9gHu2n6Mu3afwOXWx9i1+S3cvHEZxSWlcuUR+2aiLvE3OwS4QiVv13BUE9ew4o/QKkC3d0teMcCx&#10;zKPKobna5NBjurMxdFLfL7YG2gzxs+/+Or7N10fGvlMu3NU/Avf7HrCxscGVK5dhd/0GPL0D5GoX&#10;hbDwGISGsYzG2XMXMFdCknfffReLFi2SxvExVq78Atu2rcOFi0dw1/kiYqMfSDgUKVfudLmy5kve&#10;U4TRoQIM9GRJfpUloVomervT0dURh/4eCdmv7BeQpKHThQWGiU4szlJ6R4WDhExBKI1SA0wRXA2P&#10;kuX1qYCdUhJm6ro+hwGh8dwj7by6pMwAq0EcKoQ23keZnfdFAI9Ltg0AJ8DVw0LN4I6L2wrgibzX&#10;DDAvePNEBPh19ffMw5q1G5TL1dXVC4zG/fyqqhqlykreqjHE1Su0yssrUVRkWdJY8lLdA5yanCwX&#10;9DC4h7jC1us87gW74IaLN7bfCsCG82ewweYQdh2wQXBgJMoKq+HjGQVHe28EB8WqjiLmvU1iUI3i&#10;zDSrNgG4vKJcOXzow1AEB4cgVhyXgzp8vLzh5uaGYG9PRN29gssS7dmdsIGbtFN7eydcs7uBSxcv&#10;4eDurbh26Sy83F3h4XIb9+yvCm/ncOX4Xpze/SXOHtyEA+tXYe2n72LHxlUSQgdJHh2DhPhYJCaJ&#10;06cmq3w4Q8JpDXJODkHOxrSvvliAi0c+wfWz78DO5j3YnXkfNy68j2P73oWfr5vqDo+NjkJcbIwK&#10;F5KS5YRpyRKbpyOTeQDtXH680vIKVNUI1A3i0s3taGnnxIJ+uZoxJHmkpghyYsLQk69N+TM7w37e&#10;nZlX89ja5g5cvHQFZ86cxcWLF3FVwmgPD18EBYdLLhyOgMAQqYdg/fpNeFPC2BUrPsMDjxtITfFD&#10;UWE4GhtS0NuTh+GhYgwNFgqoORI2paO7S0DtzpArbAbaO9LkO6dJXpSh9nd2JMvxmbjrck4aJyEQ&#10;B5aGpx2YObDRiSUhrzRGI6+zhLwWTQLYAgmP/TmAze/nBUEdazneAFiOE4C1A5vd1www5wNzH4/V&#10;gGpoKQ0y9+vwWuW84oq6JMCEjzmthnQqgA3XlRxZjuM9Y915NVscmeDyHNzmBY9zgTl7S0Umoh07&#10;96Ja2k6ZtKHSUt5PLUeJpG5cxliLsBoqlRC5FAX5xRJW5ou55EmZg8yMLNWJFB4RDh8/X5x3CcCW&#10;q/645BmBEzd9sOXiPWy6cAY7LpzEsTO2cHf1RlxkCh7cD4GTsx88fUJRVFaFdokq+8WNuXjE6NOv&#10;lTFlS67LHNrD6x68/dzh4+2l1ksPFKe1u3oenndOwePqdqz74GMc3bkbTndd4OPjp/pr4iS1Y2TA&#10;B/M9ffYcT58/V2uusbOOq09y2CVHaYUEeOOBqyOcHW8hMkry9pgIJCTSgRPHAaYTmyFWAH/89izs&#10;WjcfZ/YvxNkD78L2+Ke4eXYFbp/fBC9XO9x3toO7/UXRJdx3uiJXkOvwvmePAC9XBPt5ICzYD9Hh&#10;oYiPiZHQJUXNqsiUeJ09ZFz2gwMq6hskJBIAW9oZdkuIwrBbQmIFtOoU+0agNoZjml167FsD4q9/&#10;+A+kZOTi8JHjOH36DM6ePSv562X58b0E3FD4+AapcNrD01vC5MV4440ZOHhwC0ZGyiSvKkBfby66&#10;OjPR2Z6BDlFra4ooWUK2FHR0pknolCnQZomMslsBLQB3pktIlYfA4Nt4Sz00Wxq7OBl7Tdl5RQcm&#10;wCpXZIOXxq4dVoPIBjoOLktLXQP5otBZS+fD46+J1PtfADBFeLnf2oGN900Onymz+6q/Q2T+m9Tf&#10;RXgt7qpBphS0prox4cFw79kWgHVHFkHWt5B48eBn8vbWyVNnBdhydeeAq6FkZmZLQ82SBpupxHvx&#10;qanpUqYjJTldctAMUbqYShLi45MQl5AojpUoYWcCQsLDER4eDI/QBDiHZyE2rxqJBbXILKlDIVNB&#10;CdN5O3Jk+BmeSHT3/Pt/x3d//Tt++Pe/45s//7tEgGIi1Lc/ymt/kQhyDJHBAUiPD8c1p8O46rof&#10;ji43kSkOGBYRgX27NsD14ibctlmNK7fcJJfPRWEhH24gFxr2VEtUwLD86dNnxrzlEWNWFB/5o+5L&#10;qzpXhBlW+/gYXfail0qkm8xhmMkGwBperXGAF85+BTvXvourJ1bD4dwWuNvuhfetU/C6boP7147C&#10;1fYg3GyPwPXKYbhcPihieVR0DM5XjsFJyrvXTsP9lgDldBP+nm4IDfZFRFgIoiRfSJAflzkDh4UV&#10;FJaIU1ehqpZrcLWipa0b7V0D6OgeQg8HaYhT9w+NYVDAHn4sUD/5VgHMXPqOvTP27z+oZmucOnUa&#10;Fy5cwP17XvCWMNrLyxd+fgFwcXXD+++/j5kzZkhuux39A/nKVdvbDbW1pUoolCihcxI66LYCaFcn&#10;3VagFXV1ZRqgdxD0dDlGcuGBXIk2AiRkloYqDqyel2sBmLeR2BvNnmnVyC1wseEbPdYGBOP7LK8r&#10;FxQxhDQWwpsMsRlYva33aYDNOTChJaiUGWDOQuK2cQ/YCJMJ7FQhNEv9PTXIvBipv4HbzIHpwhbX&#10;nUp82JkGWLmvAKuf7s86weUFj9v8DurcEs34B4XI//2RtIcupVaWrZ1Kza2SF7e0Sz7KiSnt4lpt&#10;42pg+iavt3X1oLt/UFKtUXHOJ3g89gzPvvkB3/7wV3z//V/xg4D5w49/wQ9iBN9+/zd8/d1f8PU3&#10;PypINayGaBg6rWP5I57J+5slXQx2uYKzjutw+cEm2DleFCf2R3xyAg7t341r+5fj/tGFKIgPUMN3&#10;8/IKBK48gbhQ0oEqdf9aL6hHeLUIMHvW9S0yo4ddtrl8raixqVkuZuzlTlIAmyGmC2eLUU47tH2N&#10;wHkAnjeO4oEAe/vkVjic3QP3y4fgcmEv3C8dwD2B1vXiAdFB3D23H3fP7oXzub1wlNLx7G7cOb0d&#10;t05ux43j23H9xG7cPHMIznaX8OCuE7w97sPXxxtBQYEICwtTUMfJlTItNVMNvigqqUR5dYOE3q2S&#10;T3O6Xxea2/okdCHYnPf7TBw9H3v27MWhQ4dx+PBRHD9+AufPn4fLXXeB2FNCaYLsAxeXuwLwh3hj&#10;+kxx663oH8wXCFME3GSLjDrhpdrb0tHWKnWLM7PzqrODEGdLKUBLyXC7rDwWH0suPWMmQ2g6lTEA&#10;gSE0F7sbb/AWAHTPrZaGlhqvS0lwzfCOQ2optSb1SnOfgtAAmICyo8oMMOE1A6x7oTWohEdDrAHm&#10;91LRgf4cET+X8KoQWhyWPcxvTNGZZR7MwYkMOnyeQ4AtdbVtuYXE34ufS6eft/AdNTn9z//xXwKd&#10;QCTgPf1W9M334xpjab3v6+9U+Uz2UxOvfSevyfbz7/GcHagS0Y1JOfY1JedXktfVLU8R3yvwKuc1&#10;daKOp3Lf/TueS2QY7nkdNo4rce3eVlyRtn3p0kWk52bhwjkb7FnxPh5efAO18ZdQUlyu+ot435i3&#10;n9gzTjD1qiAaYt6W0uASYj1ZooP3pAf61H1q3q+uq69VPdBmgAnvOMD3rx6Hm0DqcmGfAtbxzC5c&#10;PbwRTuf2wenMHgF0D+xtduLmsS24emADbh3fhtsntuGW6Ibsu3FUrkhHNuLqkU2wPbAJl/evx9k9&#10;a3Fq15c4s28jrtgcxu3rl1Vsf9fJCa6udwW6+5KfesLfP0Dy1lBEC9AJEn6nZ/LxLCUSdpShqLgS&#10;ZRW14taNsL16HVu2bMXePfuxf99BHD1yDKdtbHDjlj2cnd3h5nYf7vcewNXNHV8sW4rXxIFOHN+N&#10;/r5cATRZHFfAbU21uKpAK07cqvaJK1tEmDva6b4GuN1dkiOL+vsLJAVIxbLlnwuMBM8IR9mRpQFm&#10;4yQAGmSWzB+Np9uzJByGxiGmCJSUWoRGA826eb+GWF8ArENoDTC3tQMzB2bJY7UDW8NLaXDNnzUu&#10;2eY+NYeZUyKl1OBqkCfEMdACsVzcCLG+78vfR3dgEWD1d1k+8+PPvlCLFtIVHz/9Fo+UvsGjMUOj&#10;Y19P6ImpnFSXvFLqfN9jyVsf8+6H6Mnz70QGwKpUEAvkFoCpZ+K6hJeTdHQn6nj5jUAs5dff/YCQ&#10;oHs46nAYF11P49yZUzhweB/Ss7LhYn8Hy9+diRD72cgKPYj01ASUlxapWXC1loffcy4xc97Hj42V&#10;MgmxHtJJmFkydOaIMII7MCRgD3LEWJ9EJK0SueaPd2KZAWYYPe3OaXFQm90KVIczu+FgswvndqzC&#10;uZ1rcPXQFlwWndqxFvvXfIq9Kz/Gpb3rcWX/RlzcuwEX9m2SciPO7f4KZ3YLsDvW4PT21TglOrFt&#10;FY5sXoHDG5fh6LY1OH/yMC5fuYSrV6/htt0tdT/X0cneArMH7t1zh7/ksRHh0YiMjEFkRDSio+Mk&#10;PPbGls1bsXXrDmzfthu7d+2TUPqAWgLn4qWrsJfQ2tHRkIuLq3ocyisvv4pz8vcM9GWjTUBtbUlV&#10;kLa2GLByW7uv8Ro7rAx46cTcphsroDuzJCdJx5frVkqDY8N7U8FgODAfufKhaqBmx1UAWxq/2icN&#10;VjmcBT7u03XlqBZpaA1gfgowO7TUeThQxCqEpgtTrBNgwkwHZt3oxDJg5TDLqdxXfQ/L545fLFha&#10;6npOs+7A0s6rZbivATAnMeiQWZWW+gIJn+cLwLxIMXV4VbRR/q+jY88VWAT2MaeXEmILwGaNg/sC&#10;PeLsNst7WVJPngnEJik3Fo1DTNf/jg5MgP+qwJ0kgfmHP/8XwhILseF2FHbb+4uJHMbe3duxZ+dO&#10;rP58KdZ+tgBhTgsRcnspHvofRVKSkzhnPaprqtTjibj0Dpfi4bK0XHNcu/E4zIRY9lMcSDI4PKTE&#10;ek9fr5pOmGoCWEOsALY7tgOXDmzESYHu7L71uLD3KwXv8S3LBdw1OLt3rehLcdV1OC+uSp3ZtRY2&#10;ojN71sv7vsKxzStxcsdq2OxeZ5yDLrx7jWx/qbrJT+38EsflImBrsxV2l3bj+uX9sL1sAwcHJ9xz&#10;vyeu7Cphti+Cg4PhLeG2m5sLHOTKduPaVQF2D9at24iNm7Zh05Yd2LJtBzZv2YINmzbD5swl3Lrt&#10;gtuiW7ecpe4sV8eLmD3rTTg7nUJfb6YCtKU5BU2NSarU29p1DVi1++aI++aMl0pduejuyceOnRsN&#10;txIXpmPRgTlPWE81ZF5sDbGqsxRpSLTzaoC185lhnUrjr8t7+D3MABNWDTDrGmA6MAd1GCH0RO7L&#10;Up+HpdILPlvDTAf+qeNOSL/GBezULSQLxGolDgLM20cC8NwFBNhYguiV12fhpM15fCP5Kd1SQ2cN&#10;rllTgWuW9fH6nNYwa5BVuG3Jf7XzsmNrvJQcmJ1c6WXN2OSSih1OsdIev8LxPduxftlyTP/Da/jy&#10;i/cQ6/Y+XI/MhbvjF/Dy3oqqyiJUVVeqKYecN8yleDo72wTiXsl9JyZUqDWrn47JxecxRrmcEEPs&#10;R1wqeVQceUgNJuHSOdadWJQC+OYJCZmPbFcw2oirnj2wVXJYCXvPHsYtm/24bbMXtif24oh84cM7&#10;tuLEzi04t28zLkg4fV7c9+T2dTi6ZRWOSrll3WpsWrcWR3ZuwOld6xS4JwXqI1tW4+D6L2B7eBnu&#10;Xl4Jp0tLsX/HUtjYnMUde3vYOznjvqcX3D3u4ZqE2+fPncKJowdwaO9ObP5qDXZvXY9Th3bhmnyn&#10;G+eP4broxKGd2LtrK3Zv34Jd2zZjx7aN2CHHbd28Fu8unIc7t07Kj5WNxoZEBS/BpZqbCDHhNXLe&#10;CWUJuLkWeNlrbahTNDBYjOMn9uNVaXBvviWNWhr8rLfmqfCZAOvldigNsnJKCxSTALXsV7KAo3Nh&#10;Mzjjx5vqKrymfgZgswOzF5rHaPcluK/J3zCVA+tecf35Kny2yNhH5/0ptGYnZghtrEA5sXgdSwLN&#10;ZyHxgWZz5r8r8BrLD73y+my43vOS/Pc/jbD3nwCYsgbWvD3CcQeW/ZQZYLPGYWZYrXJhSw5scl8N&#10;8Pd/+Xc0dD/GVscsfHUpAPPnTse6pZ/h5sUzeHfWIrw3+2UkeXyIy6tn4eKp9+HgshR5ObGWx/JW&#10;SBhdDa6jRYjVYBEJl/UMK4L8WOAlwHTg0cfGk0a4RHJP7wCaJS8uLC5EegZnKU0GmC487byExATy&#10;yI71WLd8CT7/6EOs+uxT2d6A49u/xOGt62T/Mrw9byHelavnkvc+wI4vl+PARgmPNwm4m9fgwPqV&#10;2LziM3z23rv47MMPsGHF5xI2r8e+Davx1eJ38OXid7H2k7ex+fNFOLntI5zf9yF2f/U+Vq0QiM+d&#10;xS1HB7h5e+GS3WUcPrIPixd/gLdmvo69csE4vncrLh7ZisuSl7tKru50dhfcLx9AsPN5uNodwJXT&#10;K2Fns0pC/S9w9fhSON/YgcO7VuHK+X0CsOTAKoROU+AaLmyEzBrcCZgNB+5oZwfWhBO3yf6BgRI4&#10;OlwWgGeo3I4hNEE1A8xtui47fHQITZB1TqsAFBEWhtTa+QiOGVINzDhMcl4V2nKbx1jeZ8A4cxxg&#10;DTEB5j7W6cAEmCE0RegNyTbPIy7Ie8oKYP15Fk2Aa4b5px1YZqApgkyI+VA4lf8SZIbSFoBnz31H&#10;wOUKnnIRlGMysvPxw1/+NglgSgP4ImlgdV2XGmC9T0uf0/wZlIJYOzE7uNiBZdEzVf4F30h4PfT0&#10;OY54pGLpYTe58L6Od2fPwIk9m3Dm8GHsWPcBIu8ux/63Z2Djmpmwd12MyPCblkn+pagoLwGfAkqI&#10;Ozs7LC48+bEwHMI5zHHYUuda5VwemSuoNjW3TACcaYBr7syatnvN59glshGIr4vDXTq+B2f2b8Kl&#10;I1tw5eg20WZcPiYASah95cg2XDos5bHduCrOffvsfjhcOAgH9k7bHlNyvnwMd84cEuc+iJs2B7Di&#10;/YV4e+Z0fLJgBj5ZOAPvv7MIazd8iWUC+aKFc7FlxxbcdHXC3QAvuPrcw76De/D5kk+wZ9tWgfM0&#10;bp0/i2NyMTl3aLNEB+sE1K9gu38NPAXeCM+LiA04A5/b6+FxbRUC726Dp+Ne2J3ZgLv2h+XHykSz&#10;QFtflyDwJgvEVIqIYbQhbhtQM/fNFGUpN6ZaZZv5b29PESLC7ku4+6YapECA2ZGl7wVzVQ4zwKrX&#10;lg1fQyfSIKt9Utel2i/HWgOkpeAlxJbjFfSWsdDWAGtxH58FrENoM8DcVhCrfXRgy3ktn8Ocl9MA&#10;rb8HH4hmlIYTW8OrXVhJwOSzj3QnFkdeEWIF8BwB+DXJf6fPxgefLkFLRw++FrcjSBoqM3haZkit&#10;6z8n83u19GeMQ0xZHFmH1nr7ydNv8OTJd6pHO6eqF8s2ncGMN6Zj0azp2Lj0fWFhBzxunobvreO4&#10;eWIHThxYCjfHbfDzOovCwiy1NlZpSYGE0XViBsYa0t3dneLCfM6w5LvsvOo3FiYYUg/bG1LTHAkw&#10;V1htaGpGQVGBADyRA5t7pKd99fmHOLJ1LRzOH4Lzxf0C327YyRexPb4D5w/uwMk923Bk+wbs3yCh&#10;8qY1EgZvxm12fJ3dDftzeyXM3oOrArjd8W3y2iZcltD6tOTDhzZ+IWH0GnnfcmyXC8ThHZuwbtMe&#10;LFp/DuvtQvDlqTtYvGo1zt+8DDsPV1y97wQnAdj21jXJaW/C5shRnN57QPLpo+K6F+Fgc1xy6rW4&#10;KheUWye3wPvOMQS5nkeM90Xcv7YaD+9tgaf9Djja7oH79Z0I8rJBfW0CamviUVMdL6F0soCapsqm&#10;xlST6MwEOQ0tTZIzNwu4VEsWWgTm5uZMgZkDC0KwYKHAy0ZsAZi5LwE2ZiTNHYdXuy9vk6gclxIA&#10;zQBTrBuPZDG5tKmuZHkv9xvwMvRlnR1SBsA699UlXZgAcyaSNcB05NenGxDrEFqd1/J5ZoC5bR0R&#10;WANshM6TIX7L8uwjhtBq5JUAzLB6rroH/LZEMm/hTxLKf7FmPfqGn+C5hK8aJg0XZQZQ180Oq6X3&#10;TfWalvl81jJ/9k+/wzMMPOaAo2f4XkJqNxcvvPrSbzH/rTex6pN5khouho1EfHbSLu2FCd7F8Xa8&#10;jJBgFyQnhKOsuBhlpYWoq6tWnVlcT5qhNF1Y30IivAyl1a0lwsv9AjBXWK1raDQBPJEH65FZ09Z9&#10;sQR7Nm7Aga27sG3tFmxYuhnrvtiM5Z98ic8+WIP3F6zBotmfY/7Mz/HhgiXYufYLCZuX4dzedbhy&#10;aBNsD27CFdGlA5skNN4o+9fjrGj32s+wc+Wnsm8rTu2WcFqcduNZN3xwIRIfXArF5ms+OHD2HG54&#10;ueCk4zXsvnAUu04dwp7DB3Ho0CEcPXAQm1d9Kc5/GgGOrrh2aD9unqLzb4G73Qncv3EKEfevIMh5&#10;HwJdNyPMcw/cBNxAtzO4e2Udwr0voLEu3QIswTVA1SKwClpxWIrAEtyWpiwJu7PFiXPQ2kblqrC6&#10;qioZn32+GK9N54CHCYCN4ZTGM4LNITQHdxBi5cBSEkAFpwUYSgGs91vqGqRxyecY75sAnyKQOgcm&#10;uFpTAawc16LXXudspYmeaaVJnzfZec3SYTRhnQilJ7sv18ui6MAElwM3CDJTj7kL31O/z6uvv4mX&#10;JQdeIxf09p7hcYAnoJkM7lQyQ/siWb/nH8n83mEBdmj0KYZG+HCCMQwLxE8lX+Z4/8Ufy0Xq9Zfx&#10;2TtvYau48IGvPsKZnatw9eBqXKfB2R5HxEM/xEaHIb8wG0WFuWIileDKlQS4vb1F5cJ6MQLlvgIv&#10;65yT3EeIJf81HjzQiHwLwIbzGvCmpCSrAR7TNq7aj9VLduGLj3YIsLvw/sItWDjnS8ybtRKzZ67A&#10;nJmrMXvGCtFKvDXjMyx+70NsFTAPi8OyZ5o9zhf2f4XzItURpjqv1mHv2qXY8dH7OLhsKa4cP4TF&#10;n36KFWfd8em1CFx7mIH8yno0trfDMyoEqw/swIHzJ+HqdR/BoWFYuvRzHDhwAFXl1XgiOUFzZSUu&#10;CMAHt66H3dl98Lt7A/fsziDiwXlEehxEpPce+DntRrDLSXjd2C6RxFpEBlxHc30m6moTxYUTVFlf&#10;lzQOMKFlyNwq4XNjc4bkGpIXS9naJHlvE8PpbAV1uwDd0pyN5pZcbN+xGS+/OlPBS4jZacWeaI7G&#10;Yq+04cITHVkKNkKhgDPcTte1E6ttOdYaXg028+bx16Tk+fg+5rGvvyYO/LIRLr8IYMNxNbzGUjt0&#10;YO3K6jvq808C1XBilnxN7+c+3ipiaYggG+AaTyS05MAMnQVedSvJ0is9f9H7KiJ59TX57JlvY+uh&#10;yyiq68K33/9ZgCXA4n5TgGsGyyxCZpZ5v/k4anCEj+Ph0y0nv2+E02FlP+sElsf1Dz1WJTU8KhcC&#10;ii4s3+Wbv/4nbl67jNd+/xsxt5lY9+lCbF/6Hnat/AQHNn0O29M74evpgPDQYENh/pJ+BaKmthJc&#10;YIDL0XLOMqdIcoCHecECAk2YeU+4q7tHdWDVNzcjOy8baenJyMrm/d80pKYlCcSGpi2avR5vz9mA&#10;9+ZvwrvzNmD+rDWY++ZyzHtLJBDPm7VKIBaYZyzHrBlLMHfmJ1jx8WfYs+YTHNv8mbrve0aA5W2l&#10;U3IVOrZtuYTPy3Hn9DGc2rIRdy6eF8tPVgvFvbP2MOzDJCSVL98qf0hVY7OEzZ44c90Wubz53Sz7&#10;aupx/fr/r6+z7o4jy7a8Z9Z6r6vLZQZJFlrMSjGkmJmVYmZmZk4xy2KyZGYGmcrlKttlKK7unp5+&#10;3W/NrPkYe86JzLDTft3vj7NuRGRkZGbk/d29z40bN6px7/4d/P7br0I+8Jpyh+aqEoT4+CAjPoxy&#10;7lzM9tViUV6Auf4kss8xmO9Lx0xXBkabItFQGIKmmnQ8ebyNB/dXBQv9AeLHm5+q8ZMzQnz9ZIdO&#10;8gU8fLSFO7tncPnxddx5eo3gPocntB/nwfW15VBT0xEA5srPoPJdSSLADK8IsKpVFuBVsauq2wWA&#10;ad9/CbBK8LVTTSoVjxglgFnJCGAGl4HlEAFmeHmdoRWD4RWXRajFxkT4XBVIRYh5uwjvp0rM+9Fv&#10;FWBmFVYoMVtlIYzNYcDWmXugaZ0BNhGuARuB5+0yMneArEyOU+cf4T8I4N8o1/xFUGEC9l8ALIIp&#10;lqrbxfh8Xdz2nh8eT2AKqsqg/qIA9ONjehSvv/2Bh/P+JuzP7+X73X8Rpk+mY5Gd/tvf/x/uXb8B&#10;iaE2THXVhdsE/e1MEe5pi+ykCOSnhmJqsA1nTy9iZW4EwT6uqCgrIIF4Qi6OVfiJMNaZAeZJCRhi&#10;BpeDl8WJ9ngUFt+T/Oybb7GyPomengYMDHRjeKQX0zPjVPajr78Te4x1fWB60pcgDoS5gR8BTKp7&#10;0g3G+u4wM/Sh8CWgWYk9SZHdoKtFEJ+0RZSfC2oz/dCc7YPCeCnlyQRvQhCSIr0R4+OCxoIcYQ7p&#10;5/Qlvn/7jr7EKjRNrNHaP4qX5PsffvsSy2fOID0/F9du3yZIngl3o/B0JFPjQ/RjXuM52ZVvX32H&#10;bx7dQENFJhwlEvi6O6OxLBMbEw1Y6MnEfHeiEFOtsRhricXicAFigl3Q3lpKLd4a7t9bwcP7GwTy&#10;OoHMz1fdpNx4Swhe3t3dJHg3ceXqDuY2d3D91jAu3NnG+OX7GLr+GHN37uPMnZu49uQuWoeGcYJ7&#10;bYURWQycAUzN+QmF/IQBHi7IY4AVIIsKLECqDHFdLAXIVWBVBZjj8+3iOoemjkJRxUtGIrAMMwPM&#10;HVi8LkIrKrBqfACYvisfn5+dxE9tEAFVhfVzeMUQptyhEIZPMrhKYPmOI6HjSpkL82tsobkRUtfQ&#10;hLVnGBIbV9Azf1VhoRlcYWTVf2+NP4fz8xD3EUH9kUDlEEAlSIXnaamE8HieH38RwBXhFdSa3isc&#10;T2hE6LP5hptff8erxxt4eXsM8uooZAXbQia1Q5yHM7lSqvOlOajOT0BvXQG5wiZ01WbBWOsw0pMT&#10;SEweCbdE8sR4PLxSMWnBpzOPMMTv2Ua/eYsX374QRmHx+O/19T7UVUWjuaEUbeQ+Bwa70d7RhKbm&#10;WlJgg0CCN4gigBQ4EBYmntDTsYWRvpMAsaGelNSYAfbCSW1X6FFoqdvBycIB5TIftOZ6oL4wDAU5&#10;SUhOjUNaSiz83B0w1NuB19+/JDCfUC76NRbX1mDr6obAyAQs7+ygfXQU7uHh0LOywOLWJqnfE9y8&#10;cw+zc1NIjQnGrQubePH0Hh5eXsaZiRp018lgYmgAG0tzFGfFYLa3ALPNqRgrjcJwXiSGC0Iw15KA&#10;+oIoWBsbYnqqnQBdwf3b67h/d40g3sSjB1t48mgFetuUAAAyLElEQVT7Q+w+IJgfbuDOw9MY3b6G&#10;WcovXjzqxfMHZHmejGPm2i20XHqBnotP0X31OeoWz8PAyo7yYD2q6GR7CWBDEwvhcpJ4LfjjoA6l&#10;AusoISbFFFSYg7crg+ERIRXhVAVWXBbXWYH5Ob8aBN8JgpAB/lyBORjgf2ahPw+xQWE4BQtN312E&#10;VTX48xlYVXXm7TxIRRwqKYCqXOab9sVeaN7Glpp7obnh4e/skVCBmLbTqBvbwW9/+U8CmMATQPnv&#10;YRXB+gjop/ETP71DaX9FhRVBVQ2G9s0PPwsPy3vzA4cCYlZe4Tj0GcL3YID/9GeKfwjq+M3FTvz+&#10;9Q4urEyhPjMQrRnByAiQwsPWAoWpsYgN9UJ6bBBGWvIx11uJSF8neLra4/zZHfDje3nyAR6lxRMX&#10;8OwiDLE4t5eQE7MSv3otjIv++vlz4YaG7fVB9LYGkhVvwtr6MpaW5ynmsEixx8LIn1SWww8WxmST&#10;dcjmqJtQmENX0xZ6Wo4Esodgq/W13aCn6QTtE04w0JYgwt0epQlSVJZkQEY5ak5BFmSJ0fCUOqOA&#10;FJhbkcekrBcuX0Zjayu8AwIg9fRESHQkjBwcoWlpjSMG+mjq6qLc4AUB/wYPdh8iIdQHw9WpuLXQ&#10;gNPyfCy1JWGmLQ1ernawtbVBVIATJttyMFmXjIHsIMjpRM7WxGJtuAjB1Hjon1DD+HA9npJlfnhn&#10;HffurBLElAsTxAws2+mHpMiP7q9RXnwaqzeuoPXsfazcOIvvnzXj8T052eo+LFy7jO6Luxg4cx8t&#10;F5+hbuc+bKX+BJA2VXSFChuZmAt5MF9KYvUVAWZl1eT5mQkQ4cmFBB2HYJkpBDiV5eehCuwn20j9&#10;Nck+n6DjapKF1yQo2Y4ywPz4FI7PAWZIRXj/lYUWIKbjC0FQinCqwituFwEWR5hxp9Tn8Irgits+&#10;bCdLfUKLUhBjS3jnDsK9+jQy21aEx9D+9me2q3/Fj8JTN34R4Pv5V8pdeZaX3whOIU/9r7ByyRNH&#10;KB7xo7TGotryc6OF+AguQyuCKwavi/CK6svwKiy8mJP/TVDi59d78f31erx4dgslBZloK0hBaWIQ&#10;XK2MUJiRKAwyyqC0Ul6fjfWRZpwabEB+WjRGhwdwh5zczRvXCeS7ZKUfkwrzFEEv8YJs8uuXbKcV&#10;j8BlsDlXfi7MRU0Ar/Sgv8ULI/2pWCFo+Wb/lZU5AeQ9DK4pWWczQ28Y6Elw6KA6dLWN4eLsh8DA&#10;GPj5RMPCVErW2ZaAdoS2ui00jkugoW5JltsIiTGhWNzYwO3dXexQgp2YxM8TcoaLiyPmT81hYXEJ&#10;re1tqKipRkpGOmRpyfAODYM2qZaGqTnc/f1x6+49vFTOFsi9dAUZSUgNdMRsfRxm6mMwUBGL8oxI&#10;OEgsYWVpRnbdEyMNKZhtScJieyImGyNwcbkUg91FsDI2gImOBuQ9lXhCCnuH4L1HNvrOrSXcuLWC&#10;qzdWcOnqCq7c2MDNm2vYubyJ3nO7aL70NQYu84TwQ/j6YS+eXRzF1ck5XJdPY2dwAZ3nd9F+9Tt4&#10;x2VRxdemSs0dMUZkDRVDKvlSEquwaKV19Y0INAKH4VUGj/3lkoEUSxFUcV01BGiVr4vBAHPDcELF&#10;QisAVlho0U5zXs4dbdxLLULLAIuhgFjRmSU4AfocwdJ/Bu3n8UGBaZkvk6kCzME9zxwiuGLwueFz&#10;pKWlC0tre3jEFsMmpBh+MXn49vV7/OkvfyNI/5fwsLrdx1RxyTryg9sZRPF50EIo4RWDgX2vEnwz&#10;/ruf/7Xavn73oxAiuAK8P/4swC6qtgiyQvXZziss/S88O8zbF/j6fDve3RlGV00WSpPD0FOVihxK&#10;H2NCvVGVl4SxtlIsDdViY7yFAG5EQ3k+IiOi0dLSgct8W+2Vy7h9+5Ywo803wvS33+A7UtyX373A&#10;q5ev8A3PBELr3/DcXU+eYXGqCpP9QZgcDMfUaDHW1ii/XmWIT2GPtoY9TA3dYWJEyqplKIw57umT&#10;Y2l1A6ubW9jc2kF1VSMOH9TCkUMnyVrbw8nBD0ZGEtjQH7FOrz97+T0ePv8W52/eQXxiHMzNTSCx&#10;s0FaqgyNjQ0YHBrC6OQEquvrkJSeDicvb5jaOULHzAIFJaWCdXj5+hXlu6+wtDCHpPgYYahaZVIQ&#10;OvIikBTqQZ9lDQOCwsnaBEN1WRivT8ZcRxLm22Kw3J+Cy5v1kEUEwlRbE2Y6JzDaX4c7N5Zw9dIc&#10;rl1fwiaBOnHhIqnpJfRuXcDg2WsYOXcV/acvYnTzDlbnt3FGvoK7YwN4s9GJrwcG8G1TO140dWBt&#10;dgsNBHjbjVeILG5SKBcBrEk2Wd9QMaSSLyUpACbVoUrNanaC4GC7KwIshgAilfyaCKq4XTVUARbf&#10;y8fUIHhPKFVVAbCix5nngGaYDx46AllSEuXm1kI+rAqwaqlQYe6NVthoMSfnEAFWBVlUZlGBxevd&#10;DPEHlVVRX+Fc0HZ+XQSYJweUSKxgZ2cNR1tzONubC9Pj/PWv/4cU7s8E7nN0dHYjLSMLly5fxa+/&#10;k8qqAMzqKpaCPaZQQKsoefZUIZTQisCqxqfw8nxupL70fhFgEWLRTv9ISi9YampgfiUlfv8rfc79&#10;s9joliE1QIKccDcUJYeiOD0G7eXpWBiswc50Gy4vy1FblAtnBylc3QLh6h6CrJwSzMzO4wpBfI14&#10;uc158bOnwpxzz74m1X3xtTCl7QvKkb8mZb577yIJUwImBgKxPBmHuaFIjMuryT4vYXmFFDgpMQu1&#10;NS0oLalGfl4JJkl1Tp1axuz8Imbml7BO6pqXl4v9+w/CyckN5eU1mJyYQk11FXLzCvDkxUvce/wM&#10;1ymHPb29ioykUGqZteFEKhwZGYLBwQHhGI0tTQiJCEdYdBS8/P3g7uUJTx9vRERGCM8lvk0qzI/7&#10;jI6MQoCfL9xdKHdwdoCPmz3sJTbQpEqnr6WF4pQIDJbJMEoWe7wxDePVsVjsysBMTy2ifTzgbGoE&#10;Q7UjGOmtxV0C98K5ecxtb6B96xoadh6g8cxDNJx9RPEYdRTDCxdwq74LTysb8LyqGU9rW/C8oQXP&#10;GjrwvKkND7smCfJ7aDjzlPLhZ0jpGIMOVUhttscMMFVgVjsOrqQcXLHZHouQavBE60qQRWhFIEVQ&#10;RWjFEOEVXxPfy8orBKknQ6iuwZeMjhPAimAV5rKlrRnmlKIcO64pgKoKrmLid0Up3p0k5uQCtBzK&#10;z+Xyc4A5BICpFK99qyqxCLEIrwJuhQpbWUmEG1RC/bwQ5OMObxdbbGxt4a//QXkwAfz4+XdIzshB&#10;Qko6di5cJlj/LEAmQvtPO6GUwZMr8oypwrxsSlhfveWZVH/4pwCL8H603J/GDz8pPpMh/qDGv/5D&#10;aGg4Vz+7Mg5va1O4WehDRmlfYriP4urIUBO664rJSWYhNDAWUrcQcqRBcCSInd18EUz1v6myAFuL&#10;kzi7sYxrly/h0e5jyo159prHlL49xXOei/r2TcyPtUPeFo/xgQgsTsRhe04GeWcohkiglleWsGeE&#10;1XFsDPLhUfR29aGnuw/9fUMY6B/GkJxakKoShIf4IDjQm4AMRUNzizB1TVVZGfy8PHCLZ6rffYQL&#10;ZxYw35lB+YAXpFIHuLi7wt3DFeHhYQgJCYE3wcqPLLEiJTU1M4U/QerowMMQTZCRmYmc3AIEBYXC&#10;zcUNDg7OdAw3aqX5GivbMVNondBChJc95DXpGKlNx0B5Ioar0tCeFYax+jzkxoRDRpXC3YIqyrFD&#10;GO2twVWyyuPrq2hauYCarduoO30fTTsP0Ui5bCPB3HBmF51n7uBG1wieUcP0uLoBT2qa8Q2B/JyW&#10;nza0YnV8HQ3nCPZtAn/7AUrnz8HM1pXyWlZhxfQ6rL4MMJecC7MqceUXFZjvuhHgoxChFaEU11VL&#10;VXA/3fcjwKq90Ky8/Czgo8co76VlQ0NDwcmYmFrgmJpCgVXVl/NmEWDhcpQqwPS5bI8ZUDEn5lAF&#10;mbfzb+RggBlQUYH/C8DcK08uxZBSDd7m5emOgpw0JMVQvfDzgKerLQYGevGXv/8n5cAM5O+48/Ax&#10;dp99Q5D98glk/wzeDwDTfoLiEpw89fHr9xw/UD5N8DLEHLRN0WH1s/C+90qrLRzvA7isviohWHh+&#10;jC5fEyZwGWQuf/sb3rz/jVxmGvQ0j8PBhtyGngaqi7MhiwqGhBpPV+dAeLrHQOoahoiweOSkpAjj&#10;p7NjfVGW7I/WvHD0FkdjojEHp0b6cWNrFQ/W5nBrbgwXx3rRW5YtTHTX1ZCB6aE0zI9GYXU6nkAO&#10;p1w7EN1dLdjT29OHqeFxzMpHMdxJb2rrRENNJWoqipCREoXwYHfERPkjURaN1NQklFeWoqayHFEB&#10;vtTq+OLMfBcuzDVgqYeAqvCkL+YOqTPZIyc7mJnRH6+jo5wd0olUVBN6enqwMDcnm20OHXrNyckZ&#10;Xl5e8Pbm1slTsH0Sa0fKwZ3pfWS7zAhgXV1E+EkxWJeJdvrRo2Sh+0iFu4sp/22rxPxgJ3zszBHj&#10;6QxPcyOYHT6AxuYGyM9eRcPGbYpbaNh8SBDeR/HaNoqWdgSIG87cR+3ZXYwtX8Ttxl48rOugsgc3&#10;WwdwtncCC1Mb6Kb3N27vCgBXb91FPTUE0uB4BWiUj3Kuy9aQ82C+nMT5HwPAr2swvKR+fBeTCC+H&#10;Kshi+XmI+4ohNAZKePmY3BMuwsiqe/jIMUGJ95N99nCX4uaVizA2NsNxdX7cyse8V7Gs2PZRgT92&#10;Zgm5MH0+lwyoeIlJhFhc/pADswILnXcfO6xUAdbjHnnlDCbGpMBpaSmYm53A2Z119HW1IsTfFU21&#10;JcLthO8JYO7EEtSWoGIoOVRhVQ0RWo7vler6hudbe/uTYp2gff32vUJ1adtbgvfdT3w8tt+qtlwV&#10;WM6jubH4HW/pc3/8mW+45+/DD6/n/cUe8D/Rd/4HHpJySqwtoa+jiZN62rCi9NGTxIuFytrKgZb9&#10;UFddh4vkAnuqclAc64PG3Fg058egjWKkLALLjbHIDZeiINIfI8WpmChLx2BRErorc1CZn4auxkJM&#10;DZZjbjgDq7MyLI7HYKgjHNnpAdgzNTKBqc4+zDS3YbKjEz1NjUiMCkRBVjSC/ZwQ6O+G0rJ8DMhJ&#10;mft7kZ2WgPggTxTGh6EoMRLdpWG4OkW+vyUc9SnuyI6SQhYTRGrrQH+YIewdHOHu7g5tbW0BXl9f&#10;XwQGBhLcZlTpLQlUV2GUloODC8FqDhs7S8qfHWBiQoDT/sYmxsiODxUuWQ3Xp6OvQoahmgxMthRi&#10;lmzy1tw4KrLSkUCA54R6w9tEHxYHDiA9r5zAe4BKArd28ybqN+6gYGkDsZTjFq2eI4AfoZ4UuXqd&#10;7DGB2UNWemjpMno2KC/evI5OpWLXEvS1DC5BXLtxFw2n7yKyoJ7sM0FKFZ9v8jdSXkpiFVYosIkA&#10;qToBo06A8NBBttEfYFSBWYz/Fl5lQ6ChQ4rL4LL60roCYDEH5jmg1bGXUh2ZLB6PH96l82/6QYHF&#10;4P0/wqzYphiV9TEP5uB1AWBWYipV4RUVmHN98blHIryqAPN2hpwhFjr7zM0wNirH6zff4ocf3wiX&#10;GSeHuzA/0Un2lJTuN1Y5huhThRVh5eDlD9CqWGUx2C6z2r58+wPtQ/sTiMJc5dyTzXCyMr95g+9e&#10;v8Gr1+8I7B/w/sdf8etvPGPkP4QbGfjSEYPMz+HiSRd5ssUff/0bfTZb7V8VjYwyN/7ff/+/KCou&#10;xaGD+6kOmMCecntvb3e4ubsgOiaSnNAsrl44jbzkaLgaayLD2xzNCY5oiLVBd7oHevICsN6Ti7mO&#10;YjQUpaKriocC56KvpQrTE0PYOb2Cearjo0P9aKzJQn97JKl1AqlwDJqr/bFnsrMf/dXVaC/MRkd5&#10;PoozZYgN8yHl9UFkRBAqyorQ3t4hdCx0tTUhwE2ClBBPdJXlIYJymPx4N1ycTMJSewRqMvwRFeSM&#10;gABPSN3JBlNL5EbwOpOampBVZgvt6elJeZAV/fEEt70j3KSu8PVzgZurObIyg7G91YjkVF+qqFqk&#10;5DYIklqirzwNozWpaMgIIrucgbbsKJRGeaA5OxaNhRlwNTNEcXwICuh7exvpw/n4ERSVN5Ja3kX1&#10;6i1UrtxB3qk1xFIjlL+wQ2p6j167gxqCunr9JmrXaXnrEeq2SGlP76J+8wGq1+7Q9lsEP4G8SZDT&#10;trq12yhfuoZUyosNzfi+Vq78hlRZzQSAxQEdDAADq8ZDHRk8JcAiuFyqhgjq5wCLy4r9FAArFJjA&#10;UyqwOgGpuGyksND7Dh6i/6sFT3bv0vcyFgBWqO7HUMCssM8MMSuwaKE/AZnXKfh7fICYAWYoKRQj&#10;zz7Nf0WIeVl4TVBgHvBhAi+pC7Y3V/Du3Wu8efNamInxzPocFiYawZO4/UQA/6i0tSKwYojQMpRc&#10;fg6uEJzbEvg/ELA//fKrcBnm4Z3b2FlbwlBfBzKSZAjw8SRr6wBnBzuqXy5kb93g5+uHxIRE1NXU&#10;Y3p6DleuXMfzb77DL5R/P334gCDsx6MndwSYeTZVcbDHDwTy73/5h/AkTG1NdUSEB5CtbURmZhLk&#10;8l7cu3sVp6bH4ENiZqZ9HO6Wxkj1scRkiR8Wyn2wQ7ntaFk4FvvKsT3Tg/NLw6jMTUZCZDDWN1Zx&#10;994DLJ6+iIGFNZy59QAzi8tob87HhFyG2dEIzI7EYU9zXhEa8nOQEumHsmwZSgsy0dXRionxCZxa&#10;OCXMNdVQV082pxLRQV5wNNFBfY4MvVXFiA70Q7CbHUoSPFGa7I34cC8C0Z5gpRZdSw0SG0tYS8hW&#10;mvLDwMwhsbWhiqdDqmUASwsrAtoOsREumJLnYOVUIRbnC/HNbifGBjJgoHUMFZmRGK5LRUt2GNpy&#10;wzHZmIWO3AiUhjqjKFhCFiQeJWmx8CXLXp8Vh9xAKbz0tBClq42aFjmpLynw8g1UrdxG8vgkcmZW&#10;aPkGcueXkDo7hvSpOVQsX0E1gVyzfpsUlmClsnrlFqroffUEbD2pbh1FLR2jfP4yimfPo2jyLOy9&#10;gslV6EBLy0CorPzAar6xgSuvcKcQw8HQEiBCqQKxKriqyyK0qhAzNKr7KXqh+ZgKgFlR1QnSI0fV&#10;cPiounB+L186h6ePH8BMyIEVM3SowvspxAqQRXA/BH0uh6ryCkMtOWidQzUHFi0zlwqQGWxFR5fQ&#10;a01OJTk6DFvLs8KtdXw3zvffv8L0cCe66nPxhtSYhysqrt1+hFhQWQouvyf1VKiuQnmFXJfiraC0&#10;v5Giv8Odq9cx2z+A4qREhLg6I9DBFjZaRxEhJUurewwSAw0YaBzGH/7tf+LA3i9w4I//ji/+/d+x&#10;949/xJdf/AFfffUVNDVOwNfDHWX52SiSBaGz0JPg6hFGRfFn/0rf809/+Tt+JWXmWw4FgLVOoKgg&#10;A7OTg5ieHMLFc1uoJOd6ksA1pdxYaqmPYBcLJAU4oCXNj2xyOE41p2JTXo71oXqsjjRjfbwT4/0d&#10;QqcWP0ht++xFpFd2onBgFtdefI8H37zE2FQfqso8MDMajYXxeOyR11chIzoEUcHe6Giuh3xgAHNz&#10;85idncfi0qrwILDM5HjEBHpAamWINMp7eyvy0FaYhZq8BAT62MHJXgJPqRQOEiucUFejimwl3JBg&#10;TpZJ84Q22QrKaaml09YnVdI6ThbDBmWktiN1ZPVO9+D9jSm835XjweVKLA+loCEvBLVZsaS44ahO&#10;8sIA2+aqJHQVRKEqwRWdua6kxHGoJ8sRFeCBHFkEmjOikePtiGA9TWQZnERlK7VmGw8FePPmNpA8&#10;No3ildNUyhEz2EZq3IuMiUUC9RbqVhVKXUXB8FYv3xSCoa0hiKtZeU9dRfHMeZRMnUHp3BX4JxeS&#10;QhF4BAFXXJ4by8JSAbDQQ01g8GsCwBSqKvw5tKrLnwMshvBeyqWFnFrFQmtSDqwAWB37DhwhN+OL&#10;t2RRnz97BFuJvXBZScx5+TuJICvsswgw58Cf2mhBeZXwqoYAML0m2GtaV1Vf1VAoM19qUgCsT3lw&#10;WVYKVqaGsDw/iZ2tVexsrqOmJB9ZCWF4eP+2cK2VYVRVXM5lvydLLOa0LzmvZZiF7e+Fu4Pu3t3F&#10;2qllVMtSEa5HOSi5EYuvvoSl2jFIjQ3gbKSLjBB3RLhZIS/aEwUxvjiy/wtoqB1GOqV7Zic1sZfA&#10;PXjoMPYf2I8DBw7C3UUKvRNqkFqcwFRtGPqKIiC1NkOgtxuKczPR39mJpVPz2H14H5sbG9BQP46q&#10;qhLMTg9hfKQHNVVFdI6PQP34IZjpayLYVYIodwkB7IoYT3tkR3hgqb8aGyP12BxtonrfgJWJATx/&#10;8hjXrt3CyPg4ltZWEJ9ZhGyqy1cJ4IevXqNbXouGCm9MD0aTjZZhT3laFApSY9HS2ICO9i709/UL&#10;E8nJh0YwPTWF0rwMOFPr4e9ohTgfF7QXZaC7JBtteZnoqUzC9EASstKl8CR4jIx1qcXVhLML5b0e&#10;brC0ZtW1hI+PAxLipCjJp9asJRq3LlXg3W4bXl1sxHeX2vD0bC1W+tPQkhuGClkAqjMov47zFJSX&#10;O62Gq5PQUxiJslgHDJT5YK7HHytjFfB3dYKbnTka8xLRkBCIfKktii2NUG9mguKaDpSvP0DZwhUk&#10;jowga34ZstFhgrcHBXOnUbV4neC8hdK1ayhauUo2+zbBrACXo4ZArqGyauUmKpZuoGT2EgqnzqKI&#10;onjmEpIb5dDn+Z1IybgyW1jaUmpgJ1hFHmghAMvgKkHhdc6HGUYGVoSZS3GbGJ8DLG5XvEe00NxA&#10;KNRUvPvoANnnttYm/OmX93j93dfw8PAUwBahFfcXAVZALObACoA/KPFn4KqGqjrzGOePqmumBJdL&#10;ttcK5eV9+Rp+S3khqYwcU/QftNTWoq68HgUZeYgOCcTS0oIwud0bQWVZWfnSD+Wz73/Ay3fvBbXl&#10;y0Q//vK7AC4/J4mfz8sDI4Z7B5EfJ0OkiRnCj2shgn6Tq4YabNWOw9/ClFI+P6QESJEV5IhUykHb&#10;M0MQ62UL9UN7UZIUjor0UGirH8UXf9yL/fu/wv59+2BO7sXT3RsScpzF8a7UADjA8Nh+aB76I9T2&#10;/RsO/eF/4CSJkYTyXjtrC+joaKGwmPuKOlFbV4LxiUGEUwqqf1KbVFgDgR5OKEiKRmZUIEI8nBFP&#10;QihvoPS0OIm+Qxiq8xNx4/I57D54jO2dszi1Movx8R6EREUipqYVS49e4Prz15CPdqEi3xdNlQFo&#10;b4zAnoQwTzRUlWKgT47+wSEMDsnR2cVTtXYT6QXwd7KCnZEWAl1sCCwCPT+Vct04lJLqVSQFY3FA&#10;hqvrGdR6xGC0Lxz9HeEY6IyiMopObBzWF7JweTsHT2+X4s3jWrx72Ia3u014cbsGV5YLMdkZi9o0&#10;XwLWB2VJAVT6oiotCE3ZIdRIhENeKUN/aSyqE53RU+yOmVYfrI1R49FYSLbEArG+nuguTUF9vB8a&#10;pA7ok1hjyNwaZQX1BPBdpIzOII7UNnF0CPH9cpSdOkO2+RJyZleRPjGF1BE5MsfmUElAV5y6Liht&#10;xcI1IXi59NQVlJB1Lpq+IABcSPY5Z+Ic8se3Ye8dAl1BvQwpRbARVJgVRwEKdxgpeokFJaYQOrQ+&#10;gfEjtBwMqwiv6rr4uqIRoOOSheYZNQRF1SILTS7n8GE1oZ/h9o0r+PH7b/H29TcICwv7MC+WwjIr&#10;4nOA+TjivFkfICboRDcggissU2P1AWRa/uSGBQJYCKX66umxmlNjQOfEmCx1V3U5/Xd9aK2qpTwv&#10;B/HRuchMK4IsOgGD8mGy0ATnO35gHgH79h3B+x7f//yL0DvNd6U9fnAPq/Nz2FlfI/XewtbGlvB8&#10;3tXZUyiMlyHGzBKxdJ4S6TODKZWwEwA2QnoYz5oaicoEfxRHS1EW7ozu/Ch4Swxgq6eOppwQZIV5&#10;kCrvx979e7Fv315SzmMI8PaDnYUZ7aOGEGdLmGurwVxXA6ZkyYPdHCC1t4b6sUM4cvgw/U59mNC+&#10;uqZ0/kz0UFVfgTGy0ixmevq6MCIXIHW0QbivFB725rA11YGNiS6p/wnoqR1Bc10Fbt26jfHpeZw9&#10;u4qluWZ0teYiLDIMsU29qD//AMuP36CivReHDn5F7uEQdHXUsScjWYbBvj7MU17Iz3HZPL0tTOta&#10;kkN2RGpDkBjBQkcNQW4SZEZ6IzXEC4kB7nRSvMkOuNEPl1KeGo57Wyl4cT0L7x9V4M0DinuVePeg&#10;iqISL26U4tGlItzayaf8JB7NxX4EqQ8Kwt2Qz6NY6KSWy/xQTKrbmBWGZoqOnHA6yZFoTg1AbZIb&#10;+sp8Md8ego3RWJyeakImVU4/OxvkxoSivywNDZFe6Hayx7jEEdMSB9RkV5LSbiG0swnx8h7E9feh&#10;YGYNRXPLiBsaECx0Zl8rcmqKkVtWhKLOUZTMXaZ9LlGey7muWF5E/vQ55E2dRyGtF1EUzlxE6dgm&#10;EjJLBIXRJZiMzKxgYWVPDsToAxwM74kTiuV/lgML6kulOF5asK3KZVF9RZg51PmYDCGrL6uwsMwq&#10;r4t9+w8jJTkBP5B9fvX8CX569xIZ6Wmkysfo8xWqK1pl8btxfLTPHy20ALESXlWAVcEVgq0xASva&#10;ZkGBKXgSO+555kts/EhW3teCIO+uLsRcVxPyUvIQGpKPuLhSJMTmQRabidLSavz466+Kx4v88ht+&#10;/P13/EAgP799D+dHJtCRmQV/WwnlrxqYIod4k5T32uWruH3nDq5duISyuCTE0PdJpe9XZmyObPpc&#10;qZYWPM0NkRroTWliFOK9pYhxs0GgjT4yg12Q4u8EE/VD8LfTR19BNCLI2v7hyy/xJdnpIwcPwM5K&#10;gnC/ALgY6UFqehKSk1pwIUBD6BippKBSiQ2dQ3XoGxnRf6CFg2TdD2tr4jDtr2Ntisr6cvSR24hM&#10;iIaLuzO5EC1YmerCxkwbxnrHoHPiKHQ0jgiXnW7evI7+oTH0Do9hbqYZC1OlKC9Ohq+3N2onF1F2&#10;+ibqdiiVG5qGpbMbJI4ukDg5Y8/42CRZ5VnMEPmzM4tYXFzH6soasmJDEWRnCkcTfRjSh7hY6CPC&#10;ywExvs6I8nJEvB95eW8HRHu6kLV2RF6sE7orQzDeEYPpngTM9KZgrD0OHTU8MZ03/KXmsDLUxFGy&#10;KAe+/AKGmmqk7uZIIVtTFO8tqG9lGuW+mVGoz4pGVWooypMCaVso6gtj0Fknw0xfKs4v16CvqgA+&#10;5hJ4k0Wvz4pHT0EiakLd0OMgwbyjG2acXFCZWoRk+SRCu1oR2d2J1OFhpA+ShW5tQ1L/EPLlI8gs&#10;ykVBdhJys5KRkZWOnI5RZE9dRBapbS6Bmj93DXnTl5Ep34KseQIhhU3wjs+Bg28UdEztkJlbCBep&#10;l1DpTU2sYGkhwUldBphAVUJ8ghWYyg82mpYVICrWBYAp+HURIA4tnveKSuHmBSXEQgOgVEy27qKi&#10;MohqahqUk03hp7ff4uXzx/j5/XeUh1Xg4GcAC99DCS8vC8f6APFHgIVGhD+fl/n78HaCQxVoBphv&#10;JWTFFQHmdd6uzdPvGjDk9F4C2ZzsbQfZRXlZMbIi0hDqnYb48DwkR+YiQBqF2PBk3L/3BPcfPMXZ&#10;Mxcw0dGNnoRENLm6o4b+6zRjS5hSqvDFv/0RrTUN2L10AzfWd8j9bePm9lnUpqQjhM5FPjUcbZZW&#10;qDA1gw8BLDU1RJq/K3KiqcGnim918iT0jh+GieZxGB0/iBiqu1a6x+BtY4AEfxeoHT6IP3zxJb7a&#10;dwA6aurwcXKEm5kh3EjJrfU04GysQ+Aaw462GZPLMDTg4bT03xAnajam0HC1wclQL5hE+sE+3Bet&#10;JBI9fV2IjY+Dt5crrEy04U71XmpvCmsjDVhSdHa24vGTJ5CPT6CL0r2e7lLKsYuRnZYITw931E/O&#10;o//mE6ztPsfqlRvIqaDUo6weeeV12MNPUeMYHBii/HcQk2NTGOjuoJzXGlLKaS1JfbWPfAVH85N0&#10;AixJiW0Q6m6LOAI4mkAOd7dBPNmCSDdnhDjZwN+BlIh8v9bxI9Ck0FI7ihPH1aB27DAOH/qK4gDZ&#10;vUM4TC3csQNfwM/JAEWJPkgOdYIs2AHJEdQyxrgjNZ5sdXowKnN80VAajO66aMz1J+L8YjlGO4rg&#10;a2eLQHsJ2epUtGVGoohymh5qEdfdvXBKKkVzchZy2juQ1NyA7JYm5FYUIz0lHlkpccjPSUNJbibK&#10;aLkuKwkV2dmoTIxBRWEZGgfWUN85h4ryThSklyE1OB7RTj4IMreFD1VePwpfCn8CtTooCiWR8dDU&#10;42clWcPUwlLo4BEsM4OqoQMNDYVdZUhFaEWARXX9UFII6sfw8DaCSrh5Qfk6v08AXQmdCCbnvzxQ&#10;5sWT+3jz4glef00K/PYFxkcGcZw7sahi836qwHMovtdHBVbtjRacAJcqoQowl9w5JfZCiyosACwo&#10;NAPOak3nQ487ksywHBeJnbhYLAZHYpbO63RwHOZCYjHg6osuZy8MeAeh3c0LVZa2KNXUR5e+KQbJ&#10;2cipYWwzt0IOHSfhuDp6PLxxjf6rsxk5OJuajYvZhZgIDkMd7T9C/9OwtT3KrGzgrkewkAKnUV0t&#10;iw2Eu601rMzNYWFIampC5/XgPuRGupOL84YO5bcmx79CSbQX7I018ccv/ojjBw6SbdaGvQkDa0Zu&#10;1BjhzhawNTHC0cNHqXE8TOdQBwep8dS2tYWJnxQ20QFwTo6CV3osPKKD4errjoaWRnR2dyEuPgam&#10;hjowMzgBF1sjuDsaIDTQTTnr5A5qG2rR3kepa20FMhJi4UvKLLEyhaywHK1bV3HmyXfYunQV+ZX1&#10;KKltQVFNG/b0dfegs60NrY30Ia0tGOvrQXEWtRa2xuT7bRHqYY9IH2fkJ0WgJJ0qeXY86gpT0FCU&#10;LkAcSrlxHKlyvB8ps6cD/J1tYEy+/sjhfQTuEehpHoMRnUhdshrHDx0kaAlcgpgtytEDXyIpSEI5&#10;sBQVqR6oyyXFzQxAAaluSU4sOkrisNgjw9mZZFxZTMOl+RScmc7HynQ9fFxsCS5f9JfIUBPrg3Sp&#10;LZJNDDHo4oKznl5YCwrDXFQMFiOjsRgeiQWyQmt+ftgM9MdWEEcgtkPDcC40FBdCQnAxKASXQsNx&#10;JTKOymic9/LDRTcpLrt74oqXD677BuKWfyhuB4XjZmAQbgcE4Z5vMDYCQmBjbCYM5jCysKDKzznw&#10;RwXmWTNYgXlZBFgM4e4kFWhEeFXHUQsQK5cFgJXwigCzfT546CjZ50T8RLnv62e7ePnsEd6/fIJL&#10;509TLmosdHLxpSTF5SSlM+DvQ/ZePBbfryx+vgiwMPuHElYRXEF5RQtNIQzoUALMSszXfIXBH6SE&#10;2kqANSg/9DW1wE2/QNzn8A/AXR9f3PTyxXWyiNe9vHFZ6okdO0ds2dpj084ZGw5uWHFwwaq9M9bt&#10;nLBm74QdWj7r6IotWt+kNGmT1rfsXeg9jrSPIxZonwGKYp762NoGPlaW8CLlTPZ3R1m0D7k6yidD&#10;g2BIyqxJuavG0f0wOHEICb72whxuBuoHUJfqh+okX9hoHYetujqpvgY8Xb0pl/VDCIlDhIsDzIyc&#10;cFzLhs77CWqgDXBEwxR7j1lgn5ox9h49ji8O7cO+w3vxFQmUNglgNDUKQ/JqtDSVQJ1y1y/+sIec&#10;2lFILLSRRw5w99FjDA/0I0UWI0zXkxoZCT9XF5gbG8DOxgq2tk7wScpC1dAEajr6kZxXhtzyBhRU&#10;NGFPR1MdWmsr0dVYjaGORrRX5qE0LUyYMra7ugCDzaUYaisXYqSjEhPd1Zjuq0drZQ58HC3haW8F&#10;bycJXGyMyCKTt9fRgC4l5XonjsNYV5NaOz1qcaiSqB/FUWrxju4/SOVB7DvwFVmUwyhNccdAVTIG&#10;azOEeyh7anNQXZyGtupcjHWUYnu2B6dHa3FppR0X5wsx35OHkd5CyOikdJdkoC0tGOVhnsjwcoKz&#10;rgYCTU6i2s4a82SjT9MfvG3rgNN2DvRHO2DH0RlnqAJwJbhAOcRFDidXoTzvKKXSDRcdHHCJcovL&#10;ZLcuObnjkrM77cPLbrjiIsU1UgiOq64eQtyQ+iGRKstJHu9Ltk1bhyBjQFjh2KaSnRaA/gxehlFU&#10;XRFeLsVlMQ8WIOb3Uym+V7TdCgU+iYOkBi2Ndfjl+5d4/XQXrwji18938c3ju3B3c8fxYwqA+dZC&#10;UbU/V2AtUnohlJ/NwPLni9CqQiwuM8DCJSICWJhGh0ph20kevaVQYG2+pZFstC+dGwFQ+i/WqUKu&#10;kkouUpyimLehkoDk4OV5GwfM0fY5Gzvapnh9hspZWp+3tsWCtR3WbAhaGwLb2gErpNinLCXopf8h&#10;Q2KFUFsrBDvZIcZLilBHylcD3FEa44Ou/Bg0FWXA3cEee0lhjx49RHnrQcrPdeDlaA4jXTXYGKij&#10;lFK3fMqRIyjndafzbWPlhKDgRIR6RsJc35FSAn8cNwrGcQNv6NvJoO9VB73gbhiGdEPPPhSOtuqI&#10;DtFCfoYVepuccG45BI+vJeLB9TqUFibChXgxM9GAiaEaqiuLcPXqJWKwBgkhQYj29oQf5fp2pPqa&#10;amo4Sa7DwtwGzt4B8I9PgrNfGEISMpGSX4HM4lrKgfsaMd7bQGDWY6StEg35MsgbCiiHrcWCvBlL&#10;I61YHmvH4nArVsY7sD7RhY2pLspJ82FJVsBY+zhMdNShQ/mEse4JWBufhC0l+vbU8jlYkfUwN6aE&#10;nSrQsSMK+3xgPw6RNdm790u4WhlgvKcUp8bkkLc1oaexBr11NZju7MAQ/bDx+mIsyzsw3dqAWxfm&#10;cH6+HFPt+Vidon16S9FXIENdnDeqo3yRQwAHWZoixd8H8fQHNpGdnrCwxhRZ2xkzOwr6k82o0phT&#10;WNph2dIeq1ZUmaydsG7liA0qOda4lJACUGzZUCMgoRaelk/b0rKtK7btXHDG3pXUQBGX7dwwQEph&#10;bsR5oKUAsAAI22clJAK8rHhUqoIowigqnwCuEk7ezgCJEH/yHuV+/DnqGnpkodUxNTaCnxlgUt+X&#10;zx7i1de7eP/dM6QkynDsqKjA/OAzhlehxmynFepLDSxBLNy/rLTsIqQitCK4/wxg7rRigLnkdcX+&#10;tK9y6iG+nhxKFnSDAN4gq7lKIC6RSi4qgZyj5TkbCWasJZgm6ztFMW1Fy7Q+Q7DOWFEoX5uxtMGs&#10;uTUWaduyFTcAEsxTzjtjYYNmWwJYSm7Qww1J/p7IjQ1FZkQgssK8UZMciva8OIw3F6EwJQaa6mpQ&#10;11aHhT25Jn1NGBlowcSI/i+dY5BYa6Mo1gsZrhKEW1pCX1Mbfr4R8PTJhlVgK6yiR2AVOwbruCFY&#10;RvTQshxWccNwjW9FW28+nl9LwJt7sXh+PR5PL0bh0XYsOchYnFtrxfmtZcyPdqG5OgNZSZQattZi&#10;sLsNWbI4RBK8DHC0nzc8He1gY2YCC1NjWJGTCCK3KEvLRGh0HELIVSamZSA1Kwd7FobrMD9Yg9ne&#10;agw3FhLA8VgebsbqWAc2JrsJ2E6sEcDLBPLScAtWR9votXa0VGTBwVwfbjZmVBrATWJKrZgVJf3W&#10;8KVc2Jcsrju1fhJzSvK1NaBGrd3hwwcob9iHAwcO4+jeL1BKOe7CRB8G2pvQSwoyQBZ+fHgE16/e&#10;ENzAeBeB2l1H360bN86NUGNSQ1Y7BjM9JVjpK0M7qW+DzA9NSSEoCPRAYWQY2vLyUBQeijpXN4xb&#10;0B9vYoVZyqNmTa2wQC3ZMsUq/dkca1a2WKOWe51ig5bF2KRKs0kKsEXlFrXwm6QIW6QOW1RuU7kt&#10;4e0SoTxnZ49tezf4WlFFIBXm2TJEhRPjA8SfhajAn8MrAKwEVwze/4Nq02viQA7u5VZX18TC3DRZ&#10;6O/w8utH+I7iWwL5pzffobO9BceOnVDmvqKFVkAs5sRCZxZbdUGFFcorQvw5zKrbGGCG9nOAeTvD&#10;y1MOaVJ5go4bTedr2dsPp6TumPPwxCylJpOuUkyQ05kgFzROjmmcGsJRB2eMkA0epRixd8Qo2eMx&#10;CYcDRqkcJ+jHGW4qGe4p+u8mOU82s0aD1I1y3QhS0DhUpMsoHUtCTW4qSij9a8iKQW9ZGsabyME1&#10;F0MWFQArO1M4B7nD0tsR+g4WsA/xhok3WWkHMzh72MEv2BOOTvbQoBzXwcEdEjcZLANqYBXaCDP/&#10;clh4F8A9tBRS/wx4usWhszIeD89m4tn5bJybSkZ7cSia8qLQlBOD9sIEjLSUEEcdwk3+i0ONxFMT&#10;5uVNmO5vwGRPLSa7azFDgrow1E51n8BuLkFvQyE6qnIxTOI609+MSRLbqf5GDLZWoL06D3tOyesw&#10;N1CDyc4y9FVnozabckZ5gwDtGikuA7tC8PLUIPMD9Tg10EDK3IjqPBnBawJ/N3sC1xLBUnvKlx0Q&#10;4emIGD83YYSUl7MEFkZ60NVUIxU4iEOUAx+iHPirr/bC0UwDS2ONmBkdpi9TjYleUtqREZw/ew5X&#10;L9/E7PAwFob7sUIV8+ql07i83IX22hIEeboi2MUS/WXJ6MiKQEdOHEUCymPD0FNJFr+9E/21tejL&#10;ysVgaBRGKOca9fTFFFmQU4FhWAiKwFJoDFYi47EaFS+Ua9EyLEfEYS1KRtsSsBojw1psItbikrCe&#10;kIp1WSo2E9OxIUvDeiJHKtZkKdhISsNmWjYuZhUhJyiY1IYqLAGsrqWL4wSI2r8AmEFUtdAMrAiw&#10;AJNyuyrAHB+gF/ZVAkwKrEeAnDm9gfevXhC8j/Hy+RMhfnj9LTbWFqFLr/N3YAUW4eXyA7x8TOVx&#10;PwdXLD8PVlmGlWfoEAHmEGfsEAHmif/U6HN47vGrcxO4MDKA88MDOCfvx1n5ALb7e7HV062Irk5s&#10;kvtab2vFagu5v0aqa+TI5msqsVhfR1EvlLxtkSznKfq/54tLMJmXg1GKwYoS9NWWo7emFF21FDUl&#10;6K4rR3t5LtoKKU2rysZYUwGpcDFmCZixrko0UdpWXZeDwopMZJWlIzk3HkkUKcXJSCQ3mp5Ny3Gh&#10;KEiLQwblqEmx8cjJyECaLAHJMdEoykxFIx1fTqnmLKV88x1FmO4owRTFqf5aLA+1UBCsxM8Cu9q+&#10;Giz002/hIJ4WBmqppO399Hv6qjHXU4V52memuxLj7XSczgqKSkx2lGG6ixxoJwWV010VxGwZ/j/F&#10;Ty9/2iSgOAAAAABJRU5ErkJggg=="/>
  <p:tag name="ISPRING_PRESENTERDATA_1" val="xJDhu5cgVGjhu4sgVGjDunkgLSDEkOG7lyBUaOG7iyBUaOG7p3k=|R2nDoW8gVmnDqm4=|VGjDunkubW4uY2FvZHVvbmcuOTNAZ21haWwuY29t|aHR0cDovL21uY2FvZHVvbmdpaS50aGFuaG9haWVkdS52bg==|ezY3QTJFNDIwLUYzRkMtNDQ3NC1CREI0LTQ0Q0ZFRTNGQ0REQn0=|R2nDoW8gdmnDqm4gdHLGsOG7nW5nIG3huqdtIG5vbiBDYW8gRMawxqFuZyBJSQ==|SVNQUklOR19QUkVTRU5URVJfUEhPVE9fMQ==|MA==|||MDk3Ni4yMDIuMTk4ICAg"/>
  <p:tag name="FLASHSPRING_PRESENTATION_REFERENCES" val=""/>
  <p:tag name="ISPRING_SCREEN_RECS_UPDATED" val="D:\ELN 2022\MN CAO DUONG 2\BAIDUTHI-MNCAODUONG2\NỘP THI\BAIDUTHI-CHU CAI B-D-D\TEPNGUON\b,d,d elearning - Copy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27.361"/>
  <p:tag name="TIMING" val="|4.1|3.3|11.048|3.524"/>
  <p:tag name="GENSWF_SLIDE_TITLE" val="CÂU TẠO CHỮ d"/>
  <p:tag name="ISPRING_SLIDE_ID_2" val="{1BC23629-255C-44C8-BEAC-B4D0146861EC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3.646"/>
  <p:tag name="TIMING" val="|0.67|2.49|5.958|2.984|10.717|1.448|1.716|9.169|6.369|1.007|6.912"/>
  <p:tag name="ISPRING_SLIDE_ID_2" val="{A64055C0-7A35-40AC-91F0-1B8E9EC1BE5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5.238"/>
  <p:tag name="TIMING" val="|0.322|0.897|4.594|4.131|6.148|2.527|2.356|4.547|12.857|1.011|1.327"/>
  <p:tag name="ISPRING_SLIDE_ID_2" val="{E4296AEF-3A68-4200-B6EB-143ABDE2D6D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3.294"/>
  <p:tag name="TIMING" val="|0.692|2.671|4.038|2.701|7.451|2.081|2.627|2.696|7.855|1.069|3.912"/>
  <p:tag name="ISPRING_SLIDE_ID_2" val="{0C104DD3-AD50-4989-8EFD-9D877901112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7A2E420-F3FC-4474-BDB4-44CFEE3FCDDB}"/>
  <p:tag name="GENSWF_ADVANCE_TIME" val="34.653"/>
  <p:tag name="TIMING" val="|0.292|5.476|6.436"/>
  <p:tag name="GENSWF_SLIDE_TITLE" val="TRANG BÌA"/>
  <p:tag name="ISPRING_SLIDE_ID_2" val="{1081DABE-AB98-4411-9C3C-B2D29E3AA0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8.7|5|2.1|2.1"/>
  <p:tag name="ISPRING_SLIDE_INDENT_LEVEL" val="0"/>
  <p:tag name="ISPRING_CUSTOM_TIMING_USED" val="1"/>
  <p:tag name="GENSWF_ADVANCE_TIME" val="22.729"/>
  <p:tag name="GENSWF_SLIDE_TITLE" val="HÌNH ẢNH CON BÒ SỮA"/>
  <p:tag name="ISPRING_SLIDE_ID_2" val="{6318212B-22E9-4AEC-8DC4-49C618D6D89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16.608"/>
  <p:tag name="TIMING" val="|0.9|4.924|1.3|1.3|3.954|1.3|1.571"/>
  <p:tag name="GENSWF_SLIDE_TITLE" val="PHÁT ÂM CHỮ b"/>
  <p:tag name="ISPRING_SLIDE_ID_2" val="{4903557F-19D5-41AE-B6AE-0429CFAE021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  <p:tag name="ISPRING_SLIDE_INDENT_LEVEL" val="0"/>
  <p:tag name="ISPRING_CUSTOM_TIMING_USED" val="1"/>
  <p:tag name="GENSWF_SLIDE_TITLE" val="TRÒ CHƠI CÙNG NHAU THI TÀI"/>
  <p:tag name="ISPRING_PLAYER_LAYOUT_TYPE" val="Video"/>
  <p:tag name="ISPRING_SLIDE_ID_2" val="{8CE2DD73-FA87-496D-AF7A-A9B7C1AFCC46}"/>
  <p:tag name="GENSWF_ADVANCE_TIME" val="33.6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TIMING" val="|4.1|3.3|10.59|3.798"/>
  <p:tag name="GENSWF_ADVANCE_TIME" val="26.569"/>
  <p:tag name="GENSWF_SLIDE_TITLE" val="CẤU TẠO CHỮ b"/>
  <p:tag name="ISPRING_SLIDE_ID_2" val="{56CEF270-E3E8-44E8-B6BE-C18C0D1B1D3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2.368"/>
  <p:tag name="ISPRING_CUSTOM_TIMING_USED" val="1"/>
  <p:tag name="TIMING" val="|4.9|7.814|4.144|1.622|2"/>
  <p:tag name="GENSWF_SLIDE_TITLE" val="HÌNH ẢNH CON DÊ"/>
  <p:tag name="ISPRING_SLIDE_ID_2" val="{F669FE8B-4E36-41E9-9418-4B07B630497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ADVANCE_TIME" val="42.411"/>
  <p:tag name="TIMING" val="|2.315|14.032|1.544|1.7|3.246|9.814|7.556"/>
  <p:tag name="GENSWF_SLIDE_TITLE" val="CỤM TỪ CON DÊ"/>
  <p:tag name="ISPRING_SLIDE_ID_2" val="{CA2A0217-C00D-488D-9A58-10450191E18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TIMING" val="|2|4.17|1.5|1.608|3.546|1.454|1.574"/>
  <p:tag name="GENSWF_ADVANCE_TIME" val="17.33"/>
  <p:tag name="GENSWF_SLIDE_TITLE" val="CHỮ d"/>
  <p:tag name="ISPRING_SLIDE_ID_2" val="{F8D564A8-B6F8-4424-B55C-C4BFDBD8B4F7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13946</TotalTime>
  <Words>313</Words>
  <Application>Microsoft Office PowerPoint</Application>
  <PresentationFormat>Widescreen</PresentationFormat>
  <Paragraphs>276</Paragraphs>
  <Slides>30</Slides>
  <Notes>12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Narrow</vt:lpstr>
      <vt:lpstr>Calibri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HĐ4: TRÒ CHƠI</vt:lpstr>
      <vt:lpstr>HĐ4: TRÒ CHƠI</vt:lpstr>
      <vt:lpstr>HĐ4: TRÒ CHƠI</vt:lpstr>
      <vt:lpstr> Xin chào và hẹn gặp lại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Bài-giảng-E-learning</dc:title>
  <dc:creator>User</dc:creator>
  <cp:lastModifiedBy>Administrator</cp:lastModifiedBy>
  <cp:revision>890</cp:revision>
  <dcterms:created xsi:type="dcterms:W3CDTF">2010-11-10T08:10:17Z</dcterms:created>
  <dcterms:modified xsi:type="dcterms:W3CDTF">2026-03-26T01:41:15Z</dcterms:modified>
</cp:coreProperties>
</file>