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8" r:id="rId5"/>
    <p:sldId id="260" r:id="rId6"/>
    <p:sldId id="269" r:id="rId7"/>
    <p:sldId id="261" r:id="rId8"/>
    <p:sldId id="262" r:id="rId9"/>
    <p:sldId id="263" r:id="rId10"/>
    <p:sldId id="264" r:id="rId11"/>
    <p:sldId id="265" r:id="rId12"/>
    <p:sldId id="267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26658-5D92-57A5-6376-503162EFD7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FFBBE5-2850-AAEC-B671-D964B786E0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1DAE4-CDFB-6F4F-47E6-95FE48A92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E2F05-F387-4FC7-B3DB-C008234CBD73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92301-7D5D-2B90-06E6-F66C632CB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6E77B-AB74-3AE2-88D7-FC4D03BEB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164C5-E87C-4290-AE52-FF1DE0929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60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F805F-FB62-C6E5-3ED0-82C0ADC01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5F6046-8E6B-9B2A-225D-FBB08915E1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8CB19-36E5-2B1B-88CF-670EDBF8F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E2F05-F387-4FC7-B3DB-C008234CBD73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997CD7-73EF-7302-D18B-3D45FC1D7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5C4FFF-DA31-A34E-D5EF-CFC5FABED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164C5-E87C-4290-AE52-FF1DE0929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00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D766B-FB7A-2BD1-8F74-AE349CDFFB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5B757B-BD1E-35F8-E115-D84FC01911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36DE53-01EC-F168-F1C9-406973FA7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E2F05-F387-4FC7-B3DB-C008234CBD73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4DB8D-2E2B-E3B4-C50C-24C585F61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13C14-9235-0934-9DFC-42EEE1C1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164C5-E87C-4290-AE52-FF1DE0929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079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D34E9-C4B6-3F5B-5139-60D748957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59672-AB9F-6F1A-9455-1BA721AF82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F924D-A551-ED93-EF91-A9FB22350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E2F05-F387-4FC7-B3DB-C008234CBD73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48A8ED-D51C-8F44-EEDA-49DEC5C30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5A131-1600-DFA2-8AD3-4C5CC5B8E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164C5-E87C-4290-AE52-FF1DE0929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435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34649-4BC4-8E24-A5E2-71EC5F984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EE169-9E83-7A97-64CB-0BAF9DD4C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E1821-AE92-DACD-EE52-85E2FAEE1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E2F05-F387-4FC7-B3DB-C008234CBD73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C9B34-00B4-8842-D923-C2F46ABD3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65787-1BEC-98CD-8B80-A00433CA2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164C5-E87C-4290-AE52-FF1DE0929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322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0DE1D-C313-B55F-A455-ACDA3D2CF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0AC5E4-40EE-19D3-D37F-E700F2F0F2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BFC39-6DB8-FDC3-C10C-FFF51A144B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888F57-9A0A-B0C3-FFCA-5DCCC777B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E2F05-F387-4FC7-B3DB-C008234CBD73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B6E5A2-4827-46F7-AA4B-905019094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C1B81B-C8A1-8D91-39CB-4EBFE5003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164C5-E87C-4290-AE52-FF1DE0929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414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C33F6-4B45-53F8-ED8C-819290FD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81103B-27E4-78A2-5E23-9EED66D543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79E8FE-EF30-F101-3D76-E5A5E58A75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DBB70E-F0ED-2589-46D2-6A6C0FDB89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7D5EBA-BE74-6FEA-8428-4EE4E1F065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8479A9-497A-299B-A5B2-C7FD02BB2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E2F05-F387-4FC7-B3DB-C008234CBD73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223E7C-64A8-C9A0-8E3E-4A117D394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1661E6-5DE5-1E3E-0449-175527343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164C5-E87C-4290-AE52-FF1DE0929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490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B57D5-A3FA-1336-F44C-0F47A36F2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A7FE74-95E7-4F2F-F3B0-0A271B393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E2F05-F387-4FC7-B3DB-C008234CBD73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35045D-3BD0-17EB-B652-23FEEA4F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45BBE3-01D2-EAB8-0951-CDDE811CB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164C5-E87C-4290-AE52-FF1DE0929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30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3E72C2-A494-56A7-6AE2-0F64CA223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E2F05-F387-4FC7-B3DB-C008234CBD73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7B3062-7573-AD2A-076F-5F76A291F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C80824-1941-FAB9-B673-E5FFB2F75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164C5-E87C-4290-AE52-FF1DE0929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743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8D855-CFBF-C3EC-DE8A-0EF6843D9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ACB54-F70D-0D2E-6A20-F4919192F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37AD95-46C3-3D2D-B87B-D090E2AE0B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8CAE19-C927-7FBD-97C5-F30A96C62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E2F05-F387-4FC7-B3DB-C008234CBD73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3DA95A-BF87-116A-2F4A-147EAE286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84719F-AE5A-B789-6DC9-EBC34B766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164C5-E87C-4290-AE52-FF1DE0929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32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9F960-BF39-E28C-9FE8-E70422848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426D13-207B-25C6-7E2E-3472B1A972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0D5509-7FD3-2AEE-43FF-1A72FF5229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D01394-ADCB-4A7E-8CEF-25A81FF6E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E2F05-F387-4FC7-B3DB-C008234CBD73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4F08C5-77A4-5B99-3AA3-D877F816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7E8CB9-4306-CB66-0C68-09D6A9236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164C5-E87C-4290-AE52-FF1DE0929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789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6CBA89-71DF-047A-0AD9-15ED6FA2A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0DBA69-6012-F087-6740-378586184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A42637-D077-8346-4015-6544FF565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E2F05-F387-4FC7-B3DB-C008234CBD73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D9DAF-0867-DD21-682C-63868D8C13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F898FB-C02C-C5D5-B8D4-948CE69053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8164C5-E87C-4290-AE52-FF1DE0929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42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AB550-EC68-36DC-9EC6-F24254E6E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65125"/>
            <a:ext cx="12191999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TÌNH CẢM KỸ NĂNG XÃ HỘI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7E476-A2D3-4C31-B5D9-D0AC36377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5110196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ĐIỂM: BẢN THÂN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BÉ KỸ NĂNG BẢO VỆ VÙNG RIÊNG TƯ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TƯỢNG: TRẺ 4-5 TUỔI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ĐINH THỊ NINH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VỊ: TRƯỜNG MẦM NON KHÁNH 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825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88C53-66F0-D790-9743-83C6DF232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DC031-F725-B692-9B12-3045786C7C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31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AAC32-E47B-068D-2BF8-073E1BA16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QUY TẮC NĂM NGÓN TAY - BẢO VỆ TRẺ TRÁNH BỊ XÂM HẠI - #videomamnon - YouTube">
            <a:hlinkClick r:id="" action="ppaction://media"/>
            <a:extLst>
              <a:ext uri="{FF2B5EF4-FFF2-40B4-BE49-F238E27FC236}">
                <a16:creationId xmlns:a16="http://schemas.microsoft.com/office/drawing/2014/main" id="{F9CB5151-5FD7-3C37-6B5C-52456B3B322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09663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1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49D59-0E78-C5BB-F233-9C12C9305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5 NGÓN TAY XINH - Dạy bé tự bảo vệ mình khỏi xâm hại tình dục - VTV7">
            <a:hlinkClick r:id="" action="ppaction://media"/>
            <a:extLst>
              <a:ext uri="{FF2B5EF4-FFF2-40B4-BE49-F238E27FC236}">
                <a16:creationId xmlns:a16="http://schemas.microsoft.com/office/drawing/2014/main" id="{45B4925C-8AF5-0A13-DA51-D71469AF921B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33" y="6111707"/>
            <a:ext cx="487363" cy="487362"/>
          </a:xfrm>
        </p:spPr>
      </p:pic>
    </p:spTree>
    <p:extLst>
      <p:ext uri="{BB962C8B-B14F-4D97-AF65-F5344CB8AC3E}">
        <p14:creationId xmlns:p14="http://schemas.microsoft.com/office/powerpoint/2010/main" val="268351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9819E-D920-6BAE-3763-5545CC6ED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E6B30-7CEC-B6AF-839B-4FD155B01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82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4FB7B-09B3-2F2F-698E-2183B8FCA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ạc ráp trò chơi - Tay đâu- - YouTube">
            <a:hlinkClick r:id="" action="ppaction://media"/>
            <a:extLst>
              <a:ext uri="{FF2B5EF4-FFF2-40B4-BE49-F238E27FC236}">
                <a16:creationId xmlns:a16="http://schemas.microsoft.com/office/drawing/2014/main" id="{8F7FB4FF-F465-C368-8EB4-4B854C8F81EC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116" y="6296533"/>
            <a:ext cx="487363" cy="487362"/>
          </a:xfrm>
        </p:spPr>
      </p:pic>
    </p:spTree>
    <p:extLst>
      <p:ext uri="{BB962C8B-B14F-4D97-AF65-F5344CB8AC3E}">
        <p14:creationId xmlns:p14="http://schemas.microsoft.com/office/powerpoint/2010/main" val="352676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FB841-60EC-F085-8671-85F12C3E2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ạc chơi trò chơi">
            <a:hlinkClick r:id="" action="ppaction://media"/>
            <a:extLst>
              <a:ext uri="{FF2B5EF4-FFF2-40B4-BE49-F238E27FC236}">
                <a16:creationId xmlns:a16="http://schemas.microsoft.com/office/drawing/2014/main" id="{E5427B93-4CAD-BE36-B7B9-8CFD85E914BD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210" y="6249194"/>
            <a:ext cx="487363" cy="487362"/>
          </a:xfrm>
        </p:spPr>
      </p:pic>
    </p:spTree>
    <p:extLst>
      <p:ext uri="{BB962C8B-B14F-4D97-AF65-F5344CB8AC3E}">
        <p14:creationId xmlns:p14="http://schemas.microsoft.com/office/powerpoint/2010/main" val="171979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2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4E98C-5D46-F7B0-1CD6-DB86C8FE3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ạc chơi trò chơi">
            <a:hlinkClick r:id="" action="ppaction://media"/>
            <a:extLst>
              <a:ext uri="{FF2B5EF4-FFF2-40B4-BE49-F238E27FC236}">
                <a16:creationId xmlns:a16="http://schemas.microsoft.com/office/drawing/2014/main" id="{DA3202D6-F3FC-173C-39EB-B85992329BE8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755" y="6296532"/>
            <a:ext cx="487363" cy="487362"/>
          </a:xfrm>
        </p:spPr>
      </p:pic>
    </p:spTree>
    <p:extLst>
      <p:ext uri="{BB962C8B-B14F-4D97-AF65-F5344CB8AC3E}">
        <p14:creationId xmlns:p14="http://schemas.microsoft.com/office/powerpoint/2010/main" val="220835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2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2D7A9-CD2F-C6CD-10B4-0938AC56F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khởi động tiết học Vỗ cái tay lên đi">
            <a:hlinkClick r:id="" action="ppaction://media"/>
            <a:extLst>
              <a:ext uri="{FF2B5EF4-FFF2-40B4-BE49-F238E27FC236}">
                <a16:creationId xmlns:a16="http://schemas.microsoft.com/office/drawing/2014/main" id="{45125478-89DB-1A52-C568-8ACB11BEA8D7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571" y="6286804"/>
            <a:ext cx="487363" cy="487362"/>
          </a:xfrm>
        </p:spPr>
      </p:pic>
    </p:spTree>
    <p:extLst>
      <p:ext uri="{BB962C8B-B14F-4D97-AF65-F5344CB8AC3E}">
        <p14:creationId xmlns:p14="http://schemas.microsoft.com/office/powerpoint/2010/main" val="167633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AB9B7-A27E-DCAB-C874-6820453D3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ạc kịch tính, sôi động">
            <a:hlinkClick r:id="" action="ppaction://media"/>
            <a:extLst>
              <a:ext uri="{FF2B5EF4-FFF2-40B4-BE49-F238E27FC236}">
                <a16:creationId xmlns:a16="http://schemas.microsoft.com/office/drawing/2014/main" id="{A1925049-C7CF-D141-41D5-0DEBDB95F4E0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851" y="6228438"/>
            <a:ext cx="487363" cy="487362"/>
          </a:xfrm>
        </p:spPr>
      </p:pic>
    </p:spTree>
    <p:extLst>
      <p:ext uri="{BB962C8B-B14F-4D97-AF65-F5344CB8AC3E}">
        <p14:creationId xmlns:p14="http://schemas.microsoft.com/office/powerpoint/2010/main" val="46332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9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1ADDB-04D8-2058-ED82-DF9288FFD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88F40-0280-1CFD-3618-6D3A37E201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31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A58A3-898E-A080-9A6A-AFA751BB6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ình huống của bộ 1   Sự xâm hại từ hàng xóm">
            <a:hlinkClick r:id="" action="ppaction://media"/>
            <a:extLst>
              <a:ext uri="{FF2B5EF4-FFF2-40B4-BE49-F238E27FC236}">
                <a16:creationId xmlns:a16="http://schemas.microsoft.com/office/drawing/2014/main" id="{4A9A2159-AC0D-9E35-6A06-5296297CA87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9052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6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6EAD6-F826-34DA-ED32-05D68D814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Xử lý tình huống bộ 1 - Sự xâm hại từ hàng xóm 2">
            <a:hlinkClick r:id="" action="ppaction://media"/>
            <a:extLst>
              <a:ext uri="{FF2B5EF4-FFF2-40B4-BE49-F238E27FC236}">
                <a16:creationId xmlns:a16="http://schemas.microsoft.com/office/drawing/2014/main" id="{5D80F209-9E33-3FEC-6E9E-59574BAA362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7999"/>
          </a:xfrm>
        </p:spPr>
      </p:pic>
    </p:spTree>
    <p:extLst>
      <p:ext uri="{BB962C8B-B14F-4D97-AF65-F5344CB8AC3E}">
        <p14:creationId xmlns:p14="http://schemas.microsoft.com/office/powerpoint/2010/main" val="335725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47</Words>
  <Application>Microsoft Office PowerPoint</Application>
  <PresentationFormat>Widescreen</PresentationFormat>
  <Paragraphs>7</Paragraphs>
  <Slides>13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LĨNH VỰC PHÁT TRIỂN TÌNH CẢM KỸ NĂNG XÃ HỘI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LĨNH VỰC PHÁT TRIỂN TÌNH CẢM KỸ NĂNG XÃ HỘI</dc:title>
  <dc:creator>Administrator</dc:creator>
  <cp:lastModifiedBy>Administrator</cp:lastModifiedBy>
  <cp:revision>2</cp:revision>
  <dcterms:created xsi:type="dcterms:W3CDTF">2025-11-04T00:16:36Z</dcterms:created>
  <dcterms:modified xsi:type="dcterms:W3CDTF">2025-11-04T03:12:32Z</dcterms:modified>
</cp:coreProperties>
</file>