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  <p:sldId id="265" r:id="rId3"/>
    <p:sldId id="258" r:id="rId4"/>
    <p:sldId id="262" r:id="rId5"/>
    <p:sldId id="263" r:id="rId6"/>
    <p:sldId id="259" r:id="rId7"/>
    <p:sldId id="264" r:id="rId8"/>
    <p:sldId id="26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890F-A6F4-43F6-ADEE-33E1DE899D4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6183-C239-41F6-B4FC-A6A96F56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77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890F-A6F4-43F6-ADEE-33E1DE899D4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6183-C239-41F6-B4FC-A6A96F56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890F-A6F4-43F6-ADEE-33E1DE899D4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6183-C239-41F6-B4FC-A6A96F5612E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3919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890F-A6F4-43F6-ADEE-33E1DE899D4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6183-C239-41F6-B4FC-A6A96F56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25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890F-A6F4-43F6-ADEE-33E1DE899D4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6183-C239-41F6-B4FC-A6A96F5612E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6057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890F-A6F4-43F6-ADEE-33E1DE899D4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6183-C239-41F6-B4FC-A6A96F56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73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890F-A6F4-43F6-ADEE-33E1DE899D4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6183-C239-41F6-B4FC-A6A96F56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02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890F-A6F4-43F6-ADEE-33E1DE899D4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6183-C239-41F6-B4FC-A6A96F56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2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890F-A6F4-43F6-ADEE-33E1DE899D4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6183-C239-41F6-B4FC-A6A96F56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8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890F-A6F4-43F6-ADEE-33E1DE899D4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6183-C239-41F6-B4FC-A6A96F56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73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890F-A6F4-43F6-ADEE-33E1DE899D4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6183-C239-41F6-B4FC-A6A96F56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49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890F-A6F4-43F6-ADEE-33E1DE899D4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6183-C239-41F6-B4FC-A6A96F56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99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890F-A6F4-43F6-ADEE-33E1DE899D4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6183-C239-41F6-B4FC-A6A96F56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48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890F-A6F4-43F6-ADEE-33E1DE899D4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6183-C239-41F6-B4FC-A6A96F56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14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890F-A6F4-43F6-ADEE-33E1DE899D4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6183-C239-41F6-B4FC-A6A96F56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94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6890F-A6F4-43F6-ADEE-33E1DE899D4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66183-C239-41F6-B4FC-A6A96F56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26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6890F-A6F4-43F6-ADEE-33E1DE899D4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2F66183-C239-41F6-B4FC-A6A96F561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4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jp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46B91E-2804-0F95-EAAC-4D6597E67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D2B422-3C38-B60E-698E-1705DFC5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36" y="609600"/>
            <a:ext cx="11968264" cy="111219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TÌNH CẢM KỸ NĂNG XÃ HỘI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55A2C-CB44-B102-2309-3259DDEC4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1" y="1167320"/>
            <a:ext cx="12114179" cy="546694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ĐIỂM: GIAO THÔNG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BÉ KỸ NĂNG AN TOÀN KHI NGỒI TRÊN XE MÁY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TƯỢNG: TRẺ 4-5 TUỔI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ĐINH THỊ NINH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VỊ: TRƯỜNG MẦM NON KHÁNH AN</a:t>
            </a:r>
          </a:p>
        </p:txBody>
      </p:sp>
    </p:spTree>
    <p:extLst>
      <p:ext uri="{BB962C8B-B14F-4D97-AF65-F5344CB8AC3E}">
        <p14:creationId xmlns:p14="http://schemas.microsoft.com/office/powerpoint/2010/main" val="873874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72365-1491-EF15-03D6-B8078E5BC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6417512933126">
            <a:hlinkClick r:id="" action="ppaction://media"/>
            <a:extLst>
              <a:ext uri="{FF2B5EF4-FFF2-40B4-BE49-F238E27FC236}">
                <a16:creationId xmlns:a16="http://schemas.microsoft.com/office/drawing/2014/main" id="{1808CEF6-9C46-B685-90FE-E9B5C38921B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74723"/>
            <a:ext cx="1653702" cy="156730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6045AC-6452-4135-465C-6BCECB8E1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0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A2288-861B-1948-5F59-0B36C5450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kỹ năng ngồi trên xe máy">
            <a:hlinkClick r:id="" action="ppaction://media"/>
            <a:extLst>
              <a:ext uri="{FF2B5EF4-FFF2-40B4-BE49-F238E27FC236}">
                <a16:creationId xmlns:a16="http://schemas.microsoft.com/office/drawing/2014/main" id="{D46556C3-8427-AAD1-C9E4-2BE39D0AE07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70451"/>
          </a:xfrm>
        </p:spPr>
      </p:pic>
    </p:spTree>
    <p:extLst>
      <p:ext uri="{BB962C8B-B14F-4D97-AF65-F5344CB8AC3E}">
        <p14:creationId xmlns:p14="http://schemas.microsoft.com/office/powerpoint/2010/main" val="383921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CAF10-0B21-2650-B3AF-EDF457F1F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ô dạy bé bài học giao thông">
            <a:hlinkClick r:id="" action="ppaction://media"/>
            <a:extLst>
              <a:ext uri="{FF2B5EF4-FFF2-40B4-BE49-F238E27FC236}">
                <a16:creationId xmlns:a16="http://schemas.microsoft.com/office/drawing/2014/main" id="{8C0EF1E8-6019-A09D-889D-66422A155DF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78" y="5077839"/>
            <a:ext cx="1712067" cy="146029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E4DFFD-8EF3-8CCC-FACA-4EBCC4484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9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FDD9-A584-1928-0A91-CB7FBC6B1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6417465974740">
            <a:hlinkClick r:id="" action="ppaction://media"/>
            <a:extLst>
              <a:ext uri="{FF2B5EF4-FFF2-40B4-BE49-F238E27FC236}">
                <a16:creationId xmlns:a16="http://schemas.microsoft.com/office/drawing/2014/main" id="{332F1697-B792-D923-D4CB-98F516B663C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4927601"/>
            <a:ext cx="1819072" cy="111442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6D5145-3349-4573-CD8A-46A6E32EE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9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22691-B136-8AC8-1569-7C20C218A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ành vi nguy hiểm ">
            <a:hlinkClick r:id="" action="ppaction://media"/>
            <a:extLst>
              <a:ext uri="{FF2B5EF4-FFF2-40B4-BE49-F238E27FC236}">
                <a16:creationId xmlns:a16="http://schemas.microsoft.com/office/drawing/2014/main" id="{75658E8F-3928-E3CF-6560-049F4CF3BD9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0050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6B06D-8E84-31FD-2BFA-4A674E9A5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N NGÔ THỜI NHIỆM VỚI AN TOÀN GIAO THÔNG">
            <a:hlinkClick r:id="" action="ppaction://media"/>
            <a:extLst>
              <a:ext uri="{FF2B5EF4-FFF2-40B4-BE49-F238E27FC236}">
                <a16:creationId xmlns:a16="http://schemas.microsoft.com/office/drawing/2014/main" id="{5E1C2796-69FA-94B4-0EDA-FDEFC99804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52545"/>
            <a:ext cx="2130357" cy="148948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594DCD-F62A-9D95-9998-ACD01C1F50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8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DCCA-E928-C44B-0D07-943A0C186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7A6A46-906F-595C-0269-CB6BF30E5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2020254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</TotalTime>
  <Words>49</Words>
  <Application>Microsoft Office PowerPoint</Application>
  <PresentationFormat>Widescreen</PresentationFormat>
  <Paragraphs>7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Times New Roman</vt:lpstr>
      <vt:lpstr>Trebuchet MS</vt:lpstr>
      <vt:lpstr>Wingdings 3</vt:lpstr>
      <vt:lpstr>Facet</vt:lpstr>
      <vt:lpstr>LĨNH VỰC PHÁT TRIỂN TÌNH CẢM KỸ NĂNG XÃ HỘI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10</cp:revision>
  <dcterms:created xsi:type="dcterms:W3CDTF">2025-03-10T13:16:54Z</dcterms:created>
  <dcterms:modified xsi:type="dcterms:W3CDTF">2025-03-18T07:30:41Z</dcterms:modified>
</cp:coreProperties>
</file>