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3" r:id="rId1"/>
  </p:sldMasterIdLst>
  <p:notesMasterIdLst>
    <p:notesMasterId r:id="rId27"/>
  </p:notesMasterIdLst>
  <p:sldIdLst>
    <p:sldId id="280" r:id="rId2"/>
    <p:sldId id="274" r:id="rId3"/>
    <p:sldId id="272" r:id="rId4"/>
    <p:sldId id="301" r:id="rId5"/>
    <p:sldId id="340" r:id="rId6"/>
    <p:sldId id="311" r:id="rId7"/>
    <p:sldId id="257" r:id="rId8"/>
    <p:sldId id="341" r:id="rId9"/>
    <p:sldId id="309" r:id="rId10"/>
    <p:sldId id="308" r:id="rId11"/>
    <p:sldId id="258" r:id="rId12"/>
    <p:sldId id="259" r:id="rId13"/>
    <p:sldId id="260" r:id="rId14"/>
    <p:sldId id="261" r:id="rId15"/>
    <p:sldId id="262" r:id="rId16"/>
    <p:sldId id="328" r:id="rId17"/>
    <p:sldId id="256" r:id="rId18"/>
    <p:sldId id="333" r:id="rId19"/>
    <p:sldId id="334" r:id="rId20"/>
    <p:sldId id="348" r:id="rId21"/>
    <p:sldId id="346" r:id="rId22"/>
    <p:sldId id="338" r:id="rId23"/>
    <p:sldId id="343" r:id="rId24"/>
    <p:sldId id="331" r:id="rId25"/>
    <p:sldId id="330" r:id="rId26"/>
  </p:sldIdLst>
  <p:sldSz cx="18288000" cy="10287000"/>
  <p:notesSz cx="6858000" cy="9144000"/>
  <p:embeddedFontLst>
    <p:embeddedFont>
      <p:font typeface="Barlow" panose="00000500000000000000" pitchFamily="2" charset="0"/>
      <p:regular r:id="rId28"/>
      <p:bold r:id="rId29"/>
      <p:italic r:id="rId30"/>
      <p:boldItalic r:id="rId31"/>
    </p:embeddedFont>
    <p:embeddedFont>
      <p:font typeface="Barlow Bold" panose="00000800000000000000" charset="0"/>
      <p:regular r:id="rId32"/>
    </p:embeddedFont>
    <p:embeddedFont>
      <p:font typeface="Garamond" panose="02020404030301010803" pitchFamily="18" charset="0"/>
      <p:regular r:id="rId33"/>
      <p:bold r:id="rId34"/>
      <p:italic r:id="rId35"/>
    </p:embeddedFont>
    <p:embeddedFont>
      <p:font typeface="Paytone One" panose="020B0604020202020204" charset="0"/>
      <p:regular r:id="rId3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0523" autoAdjust="0"/>
  </p:normalViewPr>
  <p:slideViewPr>
    <p:cSldViewPr>
      <p:cViewPr varScale="1">
        <p:scale>
          <a:sx n="52" d="100"/>
          <a:sy n="52" d="100"/>
        </p:scale>
        <p:origin x="850" y="58"/>
      </p:cViewPr>
      <p:guideLst>
        <p:guide orient="horz" pos="2160"/>
        <p:guide pos="2880"/>
      </p:guideLst>
    </p:cSldViewPr>
  </p:slideViewPr>
  <p:outlineViewPr>
    <p:cViewPr>
      <p:scale>
        <a:sx n="33" d="100"/>
        <a:sy n="33" d="100"/>
      </p:scale>
      <p:origin x="0" y="0"/>
    </p:cViewPr>
  </p:outlin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AE689E-3D97-4C7F-8DE6-642ABE52CA6A}" type="datetimeFigureOut">
              <a:rPr lang="en-US" smtClean="0"/>
              <a:t>11/3/2025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E1558F-CA70-47F7-B91A-25E08CE8FF39}" type="slidenum">
              <a:rPr lang="en-US" smtClean="0"/>
              <a:t>‹#›</a:t>
            </a:fld>
            <a:endParaRPr lang="en-US"/>
          </a:p>
        </p:txBody>
      </p:sp>
    </p:spTree>
    <p:extLst>
      <p:ext uri="{BB962C8B-B14F-4D97-AF65-F5344CB8AC3E}">
        <p14:creationId xmlns:p14="http://schemas.microsoft.com/office/powerpoint/2010/main" val="3113785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95E1558F-CA70-47F7-B91A-25E08CE8FF39}" type="slidenum">
              <a:rPr lang="en-US" smtClean="0"/>
              <a:t>1</a:t>
            </a:fld>
            <a:endParaRPr lang="en-US"/>
          </a:p>
        </p:txBody>
      </p:sp>
    </p:spTree>
    <p:extLst>
      <p:ext uri="{BB962C8B-B14F-4D97-AF65-F5344CB8AC3E}">
        <p14:creationId xmlns:p14="http://schemas.microsoft.com/office/powerpoint/2010/main" val="3216220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95E1558F-CA70-47F7-B91A-25E08CE8FF39}" type="slidenum">
              <a:rPr lang="en-US" smtClean="0"/>
              <a:t>2</a:t>
            </a:fld>
            <a:endParaRPr lang="en-US"/>
          </a:p>
        </p:txBody>
      </p:sp>
    </p:spTree>
    <p:extLst>
      <p:ext uri="{BB962C8B-B14F-4D97-AF65-F5344CB8AC3E}">
        <p14:creationId xmlns:p14="http://schemas.microsoft.com/office/powerpoint/2010/main" val="313721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95E1558F-CA70-47F7-B91A-25E08CE8FF39}" type="slidenum">
              <a:rPr lang="en-US" smtClean="0"/>
              <a:t>9</a:t>
            </a:fld>
            <a:endParaRPr lang="en-US"/>
          </a:p>
        </p:txBody>
      </p:sp>
    </p:spTree>
    <p:extLst>
      <p:ext uri="{BB962C8B-B14F-4D97-AF65-F5344CB8AC3E}">
        <p14:creationId xmlns:p14="http://schemas.microsoft.com/office/powerpoint/2010/main" val="552619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95E1558F-CA70-47F7-B91A-25E08CE8FF39}" type="slidenum">
              <a:rPr lang="en-US" smtClean="0"/>
              <a:t>18</a:t>
            </a:fld>
            <a:endParaRPr lang="en-US"/>
          </a:p>
        </p:txBody>
      </p:sp>
    </p:spTree>
    <p:extLst>
      <p:ext uri="{BB962C8B-B14F-4D97-AF65-F5344CB8AC3E}">
        <p14:creationId xmlns:p14="http://schemas.microsoft.com/office/powerpoint/2010/main" val="2277328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0F237-3A05-EC8C-86B6-259F3101428B}"/>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E016CBFD-617C-EDE5-B3F5-383E61E8A853}"/>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35D34C0F-D090-ABA9-60F4-039ECF583DB8}"/>
              </a:ext>
            </a:extLst>
          </p:cNvPr>
          <p:cNvSpPr>
            <a:spLocks noGrp="1"/>
          </p:cNvSpPr>
          <p:nvPr>
            <p:ph type="body" idx="1"/>
          </p:nvPr>
        </p:nvSpPr>
        <p:spPr/>
        <p:txBody>
          <a:bodyPr/>
          <a:lstStyle/>
          <a:p>
            <a:endParaRPr lang="en-US" dirty="0"/>
          </a:p>
        </p:txBody>
      </p:sp>
      <p:sp>
        <p:nvSpPr>
          <p:cNvPr id="4" name="Chỗ dành sẵn cho Số hiệu Bản chiếu 3">
            <a:extLst>
              <a:ext uri="{FF2B5EF4-FFF2-40B4-BE49-F238E27FC236}">
                <a16:creationId xmlns:a16="http://schemas.microsoft.com/office/drawing/2014/main" id="{2CC1025A-C37A-32D8-6A09-6E369831194D}"/>
              </a:ext>
            </a:extLst>
          </p:cNvPr>
          <p:cNvSpPr>
            <a:spLocks noGrp="1"/>
          </p:cNvSpPr>
          <p:nvPr>
            <p:ph type="sldNum" sz="quarter" idx="5"/>
          </p:nvPr>
        </p:nvSpPr>
        <p:spPr/>
        <p:txBody>
          <a:bodyPr/>
          <a:lstStyle/>
          <a:p>
            <a:fld id="{95E1558F-CA70-47F7-B91A-25E08CE8FF39}" type="slidenum">
              <a:rPr lang="en-US" smtClean="0"/>
              <a:t>23</a:t>
            </a:fld>
            <a:endParaRPr lang="en-US"/>
          </a:p>
        </p:txBody>
      </p:sp>
    </p:spTree>
    <p:extLst>
      <p:ext uri="{BB962C8B-B14F-4D97-AF65-F5344CB8AC3E}">
        <p14:creationId xmlns:p14="http://schemas.microsoft.com/office/powerpoint/2010/main" val="2826778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95E1558F-CA70-47F7-B91A-25E08CE8FF39}" type="slidenum">
              <a:rPr lang="en-US" smtClean="0"/>
              <a:t>25</a:t>
            </a:fld>
            <a:endParaRPr lang="en-US"/>
          </a:p>
        </p:txBody>
      </p:sp>
    </p:spTree>
    <p:extLst>
      <p:ext uri="{BB962C8B-B14F-4D97-AF65-F5344CB8AC3E}">
        <p14:creationId xmlns:p14="http://schemas.microsoft.com/office/powerpoint/2010/main" val="35643678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1"/>
          <p:cNvSpPr>
            <a:spLocks noGrp="1"/>
          </p:cNvSpPr>
          <p:nvPr>
            <p:ph type="ctrTitle"/>
          </p:nvPr>
        </p:nvSpPr>
        <p:spPr>
          <a:xfrm>
            <a:off x="4038598" y="2806697"/>
            <a:ext cx="10223504" cy="2273300"/>
          </a:xfrm>
        </p:spPr>
        <p:txBody>
          <a:bodyPr anchor="b">
            <a:noAutofit/>
          </a:bodyPr>
          <a:lstStyle>
            <a:lvl1pPr algn="ctr">
              <a:defRPr sz="8100">
                <a:effectLst/>
              </a:defRPr>
            </a:lvl1pPr>
          </a:lstStyle>
          <a:p>
            <a:r>
              <a:rPr lang="vi-VN"/>
              <a:t>Bấm để sửa kiểu tiêu đề Bản cái</a:t>
            </a:r>
            <a:endParaRPr lang="en-US" dirty="0"/>
          </a:p>
        </p:txBody>
      </p:sp>
      <p:sp>
        <p:nvSpPr>
          <p:cNvPr id="3" name="Subtitle 2"/>
          <p:cNvSpPr>
            <a:spLocks noGrp="1"/>
          </p:cNvSpPr>
          <p:nvPr>
            <p:ph type="subTitle" idx="1"/>
          </p:nvPr>
        </p:nvSpPr>
        <p:spPr>
          <a:xfrm>
            <a:off x="4038598" y="5486396"/>
            <a:ext cx="10223504" cy="1981203"/>
          </a:xfrm>
        </p:spPr>
        <p:txBody>
          <a:bodyPr anchor="t">
            <a:normAutofit/>
          </a:bodyPr>
          <a:lstStyle>
            <a:lvl1pPr marL="0" indent="0" algn="ctr">
              <a:buNone/>
              <a:defRPr sz="3150">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a:xfrm>
            <a:off x="11974849" y="7556495"/>
            <a:ext cx="1346201" cy="419100"/>
          </a:xfrm>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a:xfrm>
            <a:off x="4038596" y="7556495"/>
            <a:ext cx="7821953" cy="419100"/>
          </a:xfrm>
        </p:spPr>
        <p:txBody>
          <a:bodyPr/>
          <a:lstStyle/>
          <a:p>
            <a:endParaRPr lang="en-US"/>
          </a:p>
        </p:txBody>
      </p:sp>
      <p:sp>
        <p:nvSpPr>
          <p:cNvPr id="6" name="Slide Number Placeholder 5"/>
          <p:cNvSpPr>
            <a:spLocks noGrp="1"/>
          </p:cNvSpPr>
          <p:nvPr>
            <p:ph type="sldNum" sz="quarter" idx="12"/>
          </p:nvPr>
        </p:nvSpPr>
        <p:spPr>
          <a:xfrm>
            <a:off x="13435351" y="7556495"/>
            <a:ext cx="826751" cy="419100"/>
          </a:xfrm>
        </p:spPr>
        <p:txBody>
          <a:bodyPr/>
          <a:lstStyle/>
          <a:p>
            <a:fld id="{B6F15528-21DE-4FAA-801E-634DDDAF4B2B}" type="slidenum">
              <a:rPr lang="en-US" smtClean="0"/>
              <a:pPr/>
              <a:t>‹#›</a:t>
            </a:fld>
            <a:endParaRPr lang="en-US"/>
          </a:p>
        </p:txBody>
      </p:sp>
      <p:cxnSp>
        <p:nvCxnSpPr>
          <p:cNvPr id="15" name="Straight Connector 14"/>
          <p:cNvCxnSpPr/>
          <p:nvPr/>
        </p:nvCxnSpPr>
        <p:spPr>
          <a:xfrm>
            <a:off x="4038599" y="5283197"/>
            <a:ext cx="1022350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7719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943102" y="7223122"/>
            <a:ext cx="14414499" cy="850107"/>
          </a:xfrm>
        </p:spPr>
        <p:txBody>
          <a:bodyPr anchor="b">
            <a:normAutofit/>
          </a:bodyPr>
          <a:lstStyle>
            <a:lvl1pPr algn="ctr">
              <a:defRPr sz="36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562141" y="1562099"/>
            <a:ext cx="15158958" cy="5003804"/>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vi-VN"/>
              <a:t>Bấm biểu tượng để thêm hình ảnh</a:t>
            </a:r>
            <a:endParaRPr lang="en-US" dirty="0"/>
          </a:p>
        </p:txBody>
      </p:sp>
      <p:sp>
        <p:nvSpPr>
          <p:cNvPr id="4" name="Text Placeholder 3"/>
          <p:cNvSpPr>
            <a:spLocks noGrp="1"/>
          </p:cNvSpPr>
          <p:nvPr>
            <p:ph type="body" sz="half" idx="2"/>
          </p:nvPr>
        </p:nvSpPr>
        <p:spPr>
          <a:xfrm>
            <a:off x="1943102" y="8073230"/>
            <a:ext cx="14414499" cy="740568"/>
          </a:xfrm>
        </p:spPr>
        <p:txBody>
          <a:bodyPr>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6531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955802" y="1473198"/>
            <a:ext cx="14389098" cy="4432302"/>
          </a:xfrm>
        </p:spPr>
        <p:txBody>
          <a:bodyPr anchor="ctr">
            <a:normAutofit/>
          </a:bodyPr>
          <a:lstStyle>
            <a:lvl1pPr algn="ctr">
              <a:defRPr sz="48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955802" y="6515099"/>
            <a:ext cx="14389098"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7855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556002"/>
          </a:xfrm>
        </p:spPr>
        <p:txBody>
          <a:bodyPr anchor="ctr">
            <a:normAutofit/>
          </a:bodyPr>
          <a:lstStyle>
            <a:lvl1pPr algn="ctr">
              <a:defRPr sz="4800" b="0" cap="none">
                <a:solidFill>
                  <a:schemeClr val="tx1"/>
                </a:solidFill>
              </a:defRPr>
            </a:lvl1pPr>
          </a:lstStyle>
          <a:p>
            <a:r>
              <a:rPr lang="vi-VN"/>
              <a:t>Bấm để sửa kiểu tiêu đề Bản cái</a:t>
            </a:r>
            <a:endParaRPr lang="en-US" dirty="0"/>
          </a:p>
        </p:txBody>
      </p:sp>
      <p:sp>
        <p:nvSpPr>
          <p:cNvPr id="10" name="Text Placeholder 9"/>
          <p:cNvSpPr>
            <a:spLocks noGrp="1"/>
          </p:cNvSpPr>
          <p:nvPr>
            <p:ph type="body" sz="quarter" idx="13"/>
          </p:nvPr>
        </p:nvSpPr>
        <p:spPr>
          <a:xfrm>
            <a:off x="2512218" y="5029200"/>
            <a:ext cx="13258803" cy="876300"/>
          </a:xfrm>
        </p:spPr>
        <p:txBody>
          <a:bodyPr anchor="ctr">
            <a:normAutofit/>
          </a:bodyPr>
          <a:lstStyle>
            <a:lvl1pPr marL="0" indent="0" algn="r">
              <a:buFontTx/>
              <a:buNone/>
              <a:defRPr sz="3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1943102" y="6515099"/>
            <a:ext cx="14414499"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4" name="TextBox 13"/>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5" name="TextBox 14"/>
          <p:cNvSpPr txBox="1"/>
          <p:nvPr/>
        </p:nvSpPr>
        <p:spPr>
          <a:xfrm>
            <a:off x="15900401" y="4241805"/>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19" name="Straight Connector 18"/>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5739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1943103" y="4962872"/>
            <a:ext cx="14414502" cy="2203200"/>
          </a:xfrm>
        </p:spPr>
        <p:txBody>
          <a:bodyPr anchor="b">
            <a:normAutofit/>
          </a:bodyPr>
          <a:lstStyle>
            <a:lvl1pPr algn="l">
              <a:defRPr sz="48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943102" y="7166072"/>
            <a:ext cx="14414502" cy="1290600"/>
          </a:xfrm>
        </p:spPr>
        <p:txBody>
          <a:bodyPr anchor="t">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2919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365502"/>
          </a:xfrm>
        </p:spPr>
        <p:txBody>
          <a:bodyPr anchor="ctr">
            <a:normAutofit/>
          </a:bodyPr>
          <a:lstStyle>
            <a:lvl1pPr algn="ctr">
              <a:defRPr sz="4800" b="0" cap="none">
                <a:solidFill>
                  <a:schemeClr val="tx1"/>
                </a:solidFill>
              </a:defRPr>
            </a:lvl1pPr>
          </a:lstStyle>
          <a:p>
            <a:r>
              <a:rPr lang="vi-VN"/>
              <a:t>Bấm để sửa kiểu tiêu đề Bản cái</a:t>
            </a:r>
            <a:endParaRPr lang="en-US" dirty="0"/>
          </a:p>
        </p:txBody>
      </p:sp>
      <p:sp>
        <p:nvSpPr>
          <p:cNvPr id="14" name="Text Placeholder 2"/>
          <p:cNvSpPr>
            <a:spLocks noGrp="1"/>
          </p:cNvSpPr>
          <p:nvPr>
            <p:ph type="body" idx="13"/>
          </p:nvPr>
        </p:nvSpPr>
        <p:spPr>
          <a:xfrm>
            <a:off x="1943102" y="5458968"/>
            <a:ext cx="14414502" cy="1330452"/>
          </a:xfrm>
        </p:spPr>
        <p:txBody>
          <a:bodyPr anchor="b">
            <a:normAutofit/>
          </a:bodyPr>
          <a:lstStyle>
            <a:lvl1pPr marL="0" indent="0" algn="l">
              <a:spcBef>
                <a:spcPts val="0"/>
              </a:spcBef>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vi-VN"/>
              <a:t>Bấm để chỉnh sửa kiểu văn bản của Bản cái</a:t>
            </a:r>
          </a:p>
        </p:txBody>
      </p:sp>
      <p:sp>
        <p:nvSpPr>
          <p:cNvPr id="3" name="Text Placeholder 2"/>
          <p:cNvSpPr>
            <a:spLocks noGrp="1"/>
          </p:cNvSpPr>
          <p:nvPr>
            <p:ph type="body" idx="1"/>
          </p:nvPr>
        </p:nvSpPr>
        <p:spPr>
          <a:xfrm>
            <a:off x="1943102" y="6794500"/>
            <a:ext cx="14414502" cy="20193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2" name="TextBox 11"/>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3" name="TextBox 12"/>
          <p:cNvSpPr txBox="1"/>
          <p:nvPr/>
        </p:nvSpPr>
        <p:spPr>
          <a:xfrm>
            <a:off x="15900401" y="389889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26" name="Straight Connector 25"/>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9191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1943102" y="1473198"/>
            <a:ext cx="14414499" cy="3365502"/>
          </a:xfrm>
        </p:spPr>
        <p:txBody>
          <a:bodyPr vert="horz" lIns="91440" tIns="45720" rIns="91440" bIns="45720" rtlCol="0" anchor="ctr">
            <a:normAutofit/>
          </a:bodyPr>
          <a:lstStyle>
            <a:lvl1pPr>
              <a:defRPr lang="en-US" b="0" dirty="0"/>
            </a:lvl1pPr>
          </a:lstStyle>
          <a:p>
            <a:pPr marL="0" lvl="0"/>
            <a:r>
              <a:rPr lang="vi-VN"/>
              <a:t>Bấm để sửa kiểu tiêu đề Bản cái</a:t>
            </a:r>
            <a:endParaRPr lang="en-US" dirty="0"/>
          </a:p>
        </p:txBody>
      </p:sp>
      <p:sp>
        <p:nvSpPr>
          <p:cNvPr id="11" name="Text Placeholder 2"/>
          <p:cNvSpPr>
            <a:spLocks noGrp="1"/>
          </p:cNvSpPr>
          <p:nvPr>
            <p:ph type="body" idx="13"/>
          </p:nvPr>
        </p:nvSpPr>
        <p:spPr>
          <a:xfrm>
            <a:off x="1943102" y="5445252"/>
            <a:ext cx="14414502" cy="1261872"/>
          </a:xfrm>
        </p:spPr>
        <p:txBody>
          <a:bodyPr anchor="b">
            <a:normAutofit/>
          </a:bodyPr>
          <a:lstStyle>
            <a:lvl1pPr marL="0" indent="0" algn="l">
              <a:spcBef>
                <a:spcPts val="0"/>
              </a:spcBef>
              <a:buNone/>
              <a:defRPr sz="42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vi-VN"/>
              <a:t>Bấm để chỉnh sửa kiểu văn bản của Bản cái</a:t>
            </a:r>
          </a:p>
        </p:txBody>
      </p:sp>
      <p:sp>
        <p:nvSpPr>
          <p:cNvPr id="3" name="Text Placeholder 2"/>
          <p:cNvSpPr>
            <a:spLocks noGrp="1"/>
          </p:cNvSpPr>
          <p:nvPr>
            <p:ph type="body" idx="1"/>
          </p:nvPr>
        </p:nvSpPr>
        <p:spPr>
          <a:xfrm>
            <a:off x="1943100" y="6705599"/>
            <a:ext cx="14414505" cy="2108201"/>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6688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527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99035" y="1473197"/>
            <a:ext cx="2836343" cy="7340603"/>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1943098" y="1473198"/>
            <a:ext cx="11149538" cy="7340601"/>
          </a:xfrm>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3295835" y="1485900"/>
            <a:ext cx="0" cy="73152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1312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cxnSp>
        <p:nvCxnSpPr>
          <p:cNvPr id="7" name="Straight Connector 6"/>
          <p:cNvCxnSpPr/>
          <p:nvPr/>
        </p:nvCxnSpPr>
        <p:spPr>
          <a:xfrm>
            <a:off x="2094254" y="3632199"/>
            <a:ext cx="14110947"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7355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3022604" y="2628909"/>
            <a:ext cx="12238032" cy="2733771"/>
          </a:xfrm>
        </p:spPr>
        <p:txBody>
          <a:bodyPr anchor="b">
            <a:normAutofit/>
          </a:bodyPr>
          <a:lstStyle>
            <a:lvl1pPr algn="ctr">
              <a:defRPr sz="6600" b="0" cap="none"/>
            </a:lvl1pPr>
          </a:lstStyle>
          <a:p>
            <a:r>
              <a:rPr lang="vi-VN"/>
              <a:t>Bấm để sửa kiểu tiêu đề Bản cái</a:t>
            </a:r>
            <a:endParaRPr lang="en-US" dirty="0"/>
          </a:p>
        </p:txBody>
      </p:sp>
      <p:sp>
        <p:nvSpPr>
          <p:cNvPr id="3" name="Text Placeholder 2"/>
          <p:cNvSpPr>
            <a:spLocks noGrp="1"/>
          </p:cNvSpPr>
          <p:nvPr>
            <p:ph type="body" idx="1"/>
          </p:nvPr>
        </p:nvSpPr>
        <p:spPr>
          <a:xfrm>
            <a:off x="3022601" y="5769077"/>
            <a:ext cx="12238035" cy="1431821"/>
          </a:xfrm>
        </p:spPr>
        <p:txBody>
          <a:bodyPr anchor="t">
            <a:normAutofit/>
          </a:bodyPr>
          <a:lstStyle>
            <a:lvl1pPr marL="0" indent="0" algn="ctr">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3019085" y="5565878"/>
            <a:ext cx="1224507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930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cxnSp>
        <p:nvCxnSpPr>
          <p:cNvPr id="8" name="Straight Connector 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947672" y="3840480"/>
            <a:ext cx="7077456" cy="4965192"/>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9272016" y="3840480"/>
            <a:ext cx="7077456" cy="4965192"/>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4500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1943100" y="3987800"/>
            <a:ext cx="7077456" cy="864393"/>
          </a:xfrm>
        </p:spPr>
        <p:txBody>
          <a:bodyPr anchor="b">
            <a:noAutofit/>
          </a:bodyPr>
          <a:lstStyle>
            <a:lvl1pPr marL="0" indent="0">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ontent Placeholder 3"/>
          <p:cNvSpPr>
            <a:spLocks noGrp="1"/>
          </p:cNvSpPr>
          <p:nvPr>
            <p:ph sz="half" idx="2"/>
          </p:nvPr>
        </p:nvSpPr>
        <p:spPr>
          <a:xfrm>
            <a:off x="1943100" y="4864894"/>
            <a:ext cx="7077456" cy="3948908"/>
          </a:xfrm>
        </p:spPr>
        <p:txBody>
          <a:bodyPr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9271007" y="3987800"/>
            <a:ext cx="7077456" cy="864393"/>
          </a:xfrm>
        </p:spPr>
        <p:txBody>
          <a:bodyPr anchor="b">
            <a:noAutofit/>
          </a:bodyPr>
          <a:lstStyle>
            <a:lvl1pPr marL="0" indent="0">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ontent Placeholder 5"/>
          <p:cNvSpPr>
            <a:spLocks noGrp="1"/>
          </p:cNvSpPr>
          <p:nvPr>
            <p:ph sz="quarter" idx="4"/>
          </p:nvPr>
        </p:nvSpPr>
        <p:spPr>
          <a:xfrm>
            <a:off x="9271007" y="4864894"/>
            <a:ext cx="7077456" cy="3948908"/>
          </a:xfrm>
        </p:spPr>
        <p:txBody>
          <a:bodyPr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8" name="Straight Connector 1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3811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091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3132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940717" y="2082801"/>
            <a:ext cx="5577683" cy="2057400"/>
          </a:xfrm>
        </p:spPr>
        <p:txBody>
          <a:bodyPr anchor="b">
            <a:normAutofit/>
          </a:bodyPr>
          <a:lstStyle>
            <a:lvl1pPr algn="ctr">
              <a:defRPr sz="3600" b="0"/>
            </a:lvl1pPr>
          </a:lstStyle>
          <a:p>
            <a:r>
              <a:rPr lang="vi-VN"/>
              <a:t>Bấm để sửa kiểu tiêu đề Bản cái</a:t>
            </a:r>
            <a:endParaRPr lang="en-US" dirty="0"/>
          </a:p>
        </p:txBody>
      </p:sp>
      <p:sp>
        <p:nvSpPr>
          <p:cNvPr id="3" name="Content Placeholder 2"/>
          <p:cNvSpPr>
            <a:spLocks noGrp="1"/>
          </p:cNvSpPr>
          <p:nvPr>
            <p:ph idx="1"/>
          </p:nvPr>
        </p:nvSpPr>
        <p:spPr>
          <a:xfrm>
            <a:off x="8128002" y="1473197"/>
            <a:ext cx="8204199" cy="7340603"/>
          </a:xfrm>
        </p:spPr>
        <p:txBody>
          <a:bodyPr anchor="ct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1940717" y="4546598"/>
            <a:ext cx="5577683" cy="3657606"/>
          </a:xfrm>
        </p:spPr>
        <p:txBody>
          <a:bodyPr anchor="t">
            <a:normAutofit/>
          </a:bodyPr>
          <a:lstStyle>
            <a:lvl1pPr marL="0" indent="0" algn="ctr">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2094254" y="4368800"/>
            <a:ext cx="52717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2800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943099" y="2825748"/>
            <a:ext cx="9362724" cy="2057400"/>
          </a:xfrm>
        </p:spPr>
        <p:txBody>
          <a:bodyPr anchor="b">
            <a:normAutofit/>
          </a:bodyPr>
          <a:lstStyle>
            <a:lvl1pPr algn="ctr">
              <a:defRPr sz="4200" b="0"/>
            </a:lvl1pPr>
          </a:lstStyle>
          <a:p>
            <a:r>
              <a:rPr lang="vi-VN"/>
              <a:t>Bấm để sửa kiểu tiêu đề Bản cái</a:t>
            </a:r>
            <a:endParaRPr lang="en-US" dirty="0"/>
          </a:p>
        </p:txBody>
      </p:sp>
      <p:sp>
        <p:nvSpPr>
          <p:cNvPr id="17" name="Picture Placeholder 2"/>
          <p:cNvSpPr>
            <a:spLocks noGrp="1" noChangeAspect="1"/>
          </p:cNvSpPr>
          <p:nvPr>
            <p:ph type="pic" idx="1"/>
          </p:nvPr>
        </p:nvSpPr>
        <p:spPr>
          <a:xfrm>
            <a:off x="12142247" y="1562100"/>
            <a:ext cx="4595021" cy="71628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vi-VN"/>
              <a:t>Bấm biểu tượng để thêm hình ảnh</a:t>
            </a:r>
            <a:endParaRPr lang="en-US" dirty="0"/>
          </a:p>
        </p:txBody>
      </p:sp>
      <p:sp>
        <p:nvSpPr>
          <p:cNvPr id="4" name="Text Placeholder 3"/>
          <p:cNvSpPr>
            <a:spLocks noGrp="1"/>
          </p:cNvSpPr>
          <p:nvPr>
            <p:ph type="body" sz="half" idx="2"/>
          </p:nvPr>
        </p:nvSpPr>
        <p:spPr>
          <a:xfrm>
            <a:off x="1943099" y="4883148"/>
            <a:ext cx="9362724" cy="2743200"/>
          </a:xfrm>
        </p:spPr>
        <p:txBody>
          <a:bodyPr anchor="t">
            <a:normAutofit/>
          </a:bodyPr>
          <a:lstStyle>
            <a:lvl1pPr marL="0" indent="0" algn="ctr">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682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Placeholder 1"/>
          <p:cNvSpPr>
            <a:spLocks noGrp="1"/>
          </p:cNvSpPr>
          <p:nvPr>
            <p:ph type="title"/>
          </p:nvPr>
        </p:nvSpPr>
        <p:spPr>
          <a:xfrm>
            <a:off x="1943103" y="1473199"/>
            <a:ext cx="14401794" cy="1955801"/>
          </a:xfrm>
          <a:prstGeom prst="rect">
            <a:avLst/>
          </a:prstGeom>
          <a:effectLst/>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1943102" y="3835398"/>
            <a:ext cx="14401794" cy="4978404"/>
          </a:xfrm>
          <a:prstGeom prst="rect">
            <a:avLst/>
          </a:prstGeom>
        </p:spPr>
        <p:txBody>
          <a:bodyPr vert="horz" lIns="91440" tIns="45720" rIns="91440" bIns="45720" rtlCol="0"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13016252" y="8953500"/>
            <a:ext cx="2400300"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1D8BD707-D9CF-40AE-B4C6-C98DA3205C09}" type="datetimeFigureOut">
              <a:rPr lang="en-US" smtClean="0"/>
              <a:pPr/>
              <a:t>11/3/2025</a:t>
            </a:fld>
            <a:endParaRPr lang="en-US"/>
          </a:p>
        </p:txBody>
      </p:sp>
      <p:sp>
        <p:nvSpPr>
          <p:cNvPr id="5" name="Footer Placeholder 4"/>
          <p:cNvSpPr>
            <a:spLocks noGrp="1"/>
          </p:cNvSpPr>
          <p:nvPr>
            <p:ph type="ftr" sz="quarter" idx="3"/>
          </p:nvPr>
        </p:nvSpPr>
        <p:spPr>
          <a:xfrm>
            <a:off x="1943102" y="8953500"/>
            <a:ext cx="10958850" cy="419100"/>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5530852" y="8953500"/>
            <a:ext cx="814046"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2686946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Lst>
  <p:txStyles>
    <p:titleStyle>
      <a:lvl1pPr algn="ctr" defTabSz="685800" rtl="0" eaLnBrk="1" latinLnBrk="0" hangingPunct="1">
        <a:spcBef>
          <a:spcPct val="0"/>
        </a:spcBef>
        <a:buNone/>
        <a:defRPr sz="66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accent1"/>
        </a:buClr>
        <a:buSzPct val="115000"/>
        <a:buFont typeface="Arial"/>
        <a:buChar char="•"/>
        <a:defRPr sz="3600" kern="1200" cap="none">
          <a:solidFill>
            <a:schemeClr val="tx1">
              <a:lumMod val="85000"/>
              <a:lumOff val="15000"/>
            </a:schemeClr>
          </a:solidFill>
          <a:effectLst/>
          <a:latin typeface="+mn-lt"/>
          <a:ea typeface="+mn-ea"/>
          <a:cs typeface="+mn-cs"/>
        </a:defRPr>
      </a:lvl1pPr>
      <a:lvl2pPr marL="1114425" indent="-428625" algn="l" defTabSz="685800" rtl="0" eaLnBrk="1" latinLnBrk="0" hangingPunct="1">
        <a:spcBef>
          <a:spcPct val="20000"/>
        </a:spcBef>
        <a:spcAft>
          <a:spcPts val="900"/>
        </a:spcAft>
        <a:buClr>
          <a:schemeClr val="accent1"/>
        </a:buClr>
        <a:buSzPct val="115000"/>
        <a:buFont typeface="Arial"/>
        <a:buChar char="•"/>
        <a:defRPr sz="3000" kern="1200" cap="none">
          <a:solidFill>
            <a:schemeClr val="tx1">
              <a:lumMod val="85000"/>
              <a:lumOff val="15000"/>
            </a:schemeClr>
          </a:solidFill>
          <a:effectLst/>
          <a:latin typeface="+mn-lt"/>
          <a:ea typeface="+mn-ea"/>
          <a:cs typeface="+mn-cs"/>
        </a:defRPr>
      </a:lvl2pPr>
      <a:lvl3pPr marL="1800225" indent="-428625" algn="l" defTabSz="685800" rtl="0" eaLnBrk="1" latinLnBrk="0" hangingPunct="1">
        <a:spcBef>
          <a:spcPct val="20000"/>
        </a:spcBef>
        <a:spcAft>
          <a:spcPts val="900"/>
        </a:spcAft>
        <a:buClr>
          <a:schemeClr val="accent1"/>
        </a:buClr>
        <a:buSzPct val="115000"/>
        <a:buFont typeface="Arial"/>
        <a:buChar char="•"/>
        <a:defRPr sz="2700" kern="1200" cap="none">
          <a:solidFill>
            <a:schemeClr val="tx1">
              <a:lumMod val="85000"/>
              <a:lumOff val="15000"/>
            </a:schemeClr>
          </a:solidFill>
          <a:effectLst/>
          <a:latin typeface="+mn-lt"/>
          <a:ea typeface="+mn-ea"/>
          <a:cs typeface="+mn-cs"/>
        </a:defRPr>
      </a:lvl3pPr>
      <a:lvl4pPr marL="2314575" indent="-257175" algn="l" defTabSz="685800" rtl="0" eaLnBrk="1" latinLnBrk="0" hangingPunct="1">
        <a:spcBef>
          <a:spcPct val="20000"/>
        </a:spcBef>
        <a:spcAft>
          <a:spcPts val="9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4pPr>
      <a:lvl5pPr marL="3000375" indent="-257175"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5pPr>
      <a:lvl6pPr marL="37719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6pPr>
      <a:lvl7pPr marL="44577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7pPr>
      <a:lvl8pPr marL="51435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8pPr>
      <a:lvl9pPr marL="58293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notesSlide" Target="../notesSlides/notesSlide2.xml"/><Relationship Id="rId7" Type="http://schemas.openxmlformats.org/officeDocument/2006/relationships/image" Target="../media/image11.gif"/><Relationship Id="rId2" Type="http://schemas.openxmlformats.org/officeDocument/2006/relationships/slideLayout" Target="../slideLayouts/slideLayout7.xml"/><Relationship Id="rId1" Type="http://schemas.openxmlformats.org/officeDocument/2006/relationships/audio" Target="file:///F:\PHONG%20CHONG%20MA%20TUY%20HIV%20-%20AIDS%20(%20Thanh%20pho)%202008-2009\TRUYEN%20THONG%20MA%20TUY\Mo%20uoc%20ngay%20mai.mp3" TargetMode="External"/><Relationship Id="rId6" Type="http://schemas.openxmlformats.org/officeDocument/2006/relationships/image" Target="../media/image10.wmf"/><Relationship Id="rId5"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13.w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7.wmf"/><Relationship Id="rId4" Type="http://schemas.openxmlformats.org/officeDocument/2006/relationships/image" Target="../media/image36.wmf"/></Relationships>
</file>

<file path=ppt/slides/_rels/slide3.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slideLayout" Target="../slideLayouts/slideLayout7.xml"/><Relationship Id="rId7" Type="http://schemas.openxmlformats.org/officeDocument/2006/relationships/image" Target="../media/image11.gif"/><Relationship Id="rId2" Type="http://schemas.openxmlformats.org/officeDocument/2006/relationships/audio" Target="file:///C:\Users\ADMIN\Desktop\BH%20Nghe%20h&#225;t\chung%20toi%20la%20chen%20si%2000_00_05-00_00_20.mp3" TargetMode="External"/><Relationship Id="rId1" Type="http://schemas.openxmlformats.org/officeDocument/2006/relationships/audio" Target="file:///F:\PHONG%20CHONG%20MA%20TUY%20HIV%20-%20AIDS%20(%20Thanh%20pho)%202008-2009\TRUYEN%20THONG%20MA%20TUY\Mo%20uoc%20ngay%20mai.mp3" TargetMode="External"/><Relationship Id="rId6" Type="http://schemas.openxmlformats.org/officeDocument/2006/relationships/image" Target="../media/image10.wmf"/><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image" Target="../media/image13.wmf"/></Relationships>
</file>

<file path=ppt/slides/_rels/slide4.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audio" Target="../media/audio1.wav"/><Relationship Id="rId7" Type="http://schemas.openxmlformats.org/officeDocument/2006/relationships/image" Target="../media/image12.gif"/><Relationship Id="rId2" Type="http://schemas.openxmlformats.org/officeDocument/2006/relationships/slideLayout" Target="../slideLayouts/slideLayout7.xml"/><Relationship Id="rId1" Type="http://schemas.openxmlformats.org/officeDocument/2006/relationships/audio" Target="file:///F:\PHONG%20CHONG%20MA%20TUY%20HIV%20-%20AIDS%20(%20Thanh%20pho)%202008-2009\TRUYEN%20THONG%20MA%20TUY\Mo%20uoc%20ngay%20mai.mp3" TargetMode="External"/><Relationship Id="rId6" Type="http://schemas.openxmlformats.org/officeDocument/2006/relationships/image" Target="../media/image11.gif"/><Relationship Id="rId5" Type="http://schemas.openxmlformats.org/officeDocument/2006/relationships/image" Target="../media/image10.wmf"/><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2.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D29FC-45A3-9204-8768-A4B965BA17D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7570922-0706-2B7C-6A7B-4925EB65EF71}"/>
              </a:ext>
            </a:extLst>
          </p:cNvPr>
          <p:cNvSpPr/>
          <p:nvPr/>
        </p:nvSpPr>
        <p:spPr>
          <a:xfrm>
            <a:off x="-15240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C1C83AEE-D2CE-1A7C-ECF8-74FD029FC007}"/>
              </a:ext>
            </a:extLst>
          </p:cNvPr>
          <p:cNvSpPr/>
          <p:nvPr/>
        </p:nvSpPr>
        <p:spPr>
          <a:xfrm>
            <a:off x="7858125" y="9238008"/>
            <a:ext cx="382242" cy="382242"/>
          </a:xfrm>
          <a:custGeom>
            <a:avLst/>
            <a:gdLst/>
            <a:ahLst/>
            <a:cxnLst/>
            <a:rect l="l" t="t" r="r" b="b"/>
            <a:pathLst>
              <a:path w="382242" h="382242">
                <a:moveTo>
                  <a:pt x="0" y="0"/>
                </a:moveTo>
                <a:lnTo>
                  <a:pt x="382242" y="0"/>
                </a:lnTo>
                <a:lnTo>
                  <a:pt x="382242" y="382242"/>
                </a:lnTo>
                <a:lnTo>
                  <a:pt x="0" y="3822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09965C54-0BFB-3063-A035-361D5A911BCA}"/>
              </a:ext>
            </a:extLst>
          </p:cNvPr>
          <p:cNvGrpSpPr/>
          <p:nvPr/>
        </p:nvGrpSpPr>
        <p:grpSpPr>
          <a:xfrm>
            <a:off x="8991600" y="0"/>
            <a:ext cx="9296400" cy="10287000"/>
            <a:chOff x="0" y="0"/>
            <a:chExt cx="2448435" cy="2709333"/>
          </a:xfrm>
        </p:grpSpPr>
        <p:sp>
          <p:nvSpPr>
            <p:cNvPr id="5" name="Freeform 5">
              <a:extLst>
                <a:ext uri="{FF2B5EF4-FFF2-40B4-BE49-F238E27FC236}">
                  <a16:creationId xmlns:a16="http://schemas.microsoft.com/office/drawing/2014/main" id="{61C5D85A-B385-B511-CDA1-F58D942F5441}"/>
                </a:ext>
              </a:extLst>
            </p:cNvPr>
            <p:cNvSpPr/>
            <p:nvPr/>
          </p:nvSpPr>
          <p:spPr>
            <a:xfrm>
              <a:off x="0" y="0"/>
              <a:ext cx="2448435" cy="2709333"/>
            </a:xfrm>
            <a:custGeom>
              <a:avLst/>
              <a:gdLst/>
              <a:ahLst/>
              <a:cxnLst/>
              <a:rect l="l" t="t" r="r" b="b"/>
              <a:pathLst>
                <a:path w="2448435" h="2709333">
                  <a:moveTo>
                    <a:pt x="0" y="0"/>
                  </a:moveTo>
                  <a:lnTo>
                    <a:pt x="2448435" y="0"/>
                  </a:lnTo>
                  <a:lnTo>
                    <a:pt x="2448435" y="2709333"/>
                  </a:lnTo>
                  <a:lnTo>
                    <a:pt x="0" y="2709333"/>
                  </a:lnTo>
                  <a:close/>
                </a:path>
              </a:pathLst>
            </a:custGeom>
            <a:solidFill>
              <a:srgbClr val="CE8C79"/>
            </a:solidFill>
          </p:spPr>
          <p:txBody>
            <a:bodyPr/>
            <a:lstStyle/>
            <a:p>
              <a:endParaRPr lang="en-US"/>
            </a:p>
          </p:txBody>
        </p:sp>
        <p:sp>
          <p:nvSpPr>
            <p:cNvPr id="6" name="TextBox 6">
              <a:extLst>
                <a:ext uri="{FF2B5EF4-FFF2-40B4-BE49-F238E27FC236}">
                  <a16:creationId xmlns:a16="http://schemas.microsoft.com/office/drawing/2014/main" id="{F8F0AB5D-7984-C439-1CB7-CEA96A21C2DA}"/>
                </a:ext>
              </a:extLst>
            </p:cNvPr>
            <p:cNvSpPr txBox="1"/>
            <p:nvPr/>
          </p:nvSpPr>
          <p:spPr>
            <a:xfrm>
              <a:off x="0" y="-38100"/>
              <a:ext cx="2448435" cy="2747433"/>
            </a:xfrm>
            <a:prstGeom prst="rect">
              <a:avLst/>
            </a:prstGeom>
          </p:spPr>
          <p:txBody>
            <a:bodyPr lIns="50800" tIns="50800" rIns="50800" bIns="50800" rtlCol="0" anchor="ctr"/>
            <a:lstStyle/>
            <a:p>
              <a:pPr marL="0" lvl="0" indent="0" algn="ctr">
                <a:lnSpc>
                  <a:spcPts val="1960"/>
                </a:lnSpc>
              </a:pPr>
              <a:endParaRPr/>
            </a:p>
          </p:txBody>
        </p:sp>
      </p:grpSp>
      <p:grpSp>
        <p:nvGrpSpPr>
          <p:cNvPr id="7" name="Group 7">
            <a:extLst>
              <a:ext uri="{FF2B5EF4-FFF2-40B4-BE49-F238E27FC236}">
                <a16:creationId xmlns:a16="http://schemas.microsoft.com/office/drawing/2014/main" id="{0C48DECD-38B5-ADF8-4124-5E63F8C0386E}"/>
              </a:ext>
            </a:extLst>
          </p:cNvPr>
          <p:cNvGrpSpPr/>
          <p:nvPr/>
        </p:nvGrpSpPr>
        <p:grpSpPr>
          <a:xfrm>
            <a:off x="9687423" y="0"/>
            <a:ext cx="8600577" cy="10287000"/>
            <a:chOff x="0" y="0"/>
            <a:chExt cx="1059982" cy="1267826"/>
          </a:xfrm>
        </p:grpSpPr>
        <p:sp>
          <p:nvSpPr>
            <p:cNvPr id="8" name="Freeform 8">
              <a:extLst>
                <a:ext uri="{FF2B5EF4-FFF2-40B4-BE49-F238E27FC236}">
                  <a16:creationId xmlns:a16="http://schemas.microsoft.com/office/drawing/2014/main" id="{E2932803-4324-8FB3-2456-6199F6615706}"/>
                </a:ext>
              </a:extLst>
            </p:cNvPr>
            <p:cNvSpPr/>
            <p:nvPr/>
          </p:nvSpPr>
          <p:spPr>
            <a:xfrm>
              <a:off x="0" y="0"/>
              <a:ext cx="1059982" cy="1267826"/>
            </a:xfrm>
            <a:custGeom>
              <a:avLst/>
              <a:gdLst/>
              <a:ahLst/>
              <a:cxnLst/>
              <a:rect l="l" t="t" r="r" b="b"/>
              <a:pathLst>
                <a:path w="1059982" h="1267826">
                  <a:moveTo>
                    <a:pt x="33306" y="0"/>
                  </a:moveTo>
                  <a:lnTo>
                    <a:pt x="1026676" y="0"/>
                  </a:lnTo>
                  <a:cubicBezTo>
                    <a:pt x="1035509" y="0"/>
                    <a:pt x="1043981" y="3509"/>
                    <a:pt x="1050227" y="9755"/>
                  </a:cubicBezTo>
                  <a:cubicBezTo>
                    <a:pt x="1056473" y="16001"/>
                    <a:pt x="1059982" y="24473"/>
                    <a:pt x="1059982" y="33306"/>
                  </a:cubicBezTo>
                  <a:lnTo>
                    <a:pt x="1059982" y="1234520"/>
                  </a:lnTo>
                  <a:cubicBezTo>
                    <a:pt x="1059982" y="1243353"/>
                    <a:pt x="1056473" y="1251825"/>
                    <a:pt x="1050227" y="1258071"/>
                  </a:cubicBezTo>
                  <a:cubicBezTo>
                    <a:pt x="1043981" y="1264317"/>
                    <a:pt x="1035509" y="1267826"/>
                    <a:pt x="1026676" y="1267826"/>
                  </a:cubicBezTo>
                  <a:lnTo>
                    <a:pt x="33306" y="1267826"/>
                  </a:lnTo>
                  <a:cubicBezTo>
                    <a:pt x="24473" y="1267826"/>
                    <a:pt x="16001" y="1264317"/>
                    <a:pt x="9755" y="1258071"/>
                  </a:cubicBezTo>
                  <a:cubicBezTo>
                    <a:pt x="3509" y="1251825"/>
                    <a:pt x="0" y="1243353"/>
                    <a:pt x="0" y="1234520"/>
                  </a:cubicBezTo>
                  <a:lnTo>
                    <a:pt x="0" y="33306"/>
                  </a:lnTo>
                  <a:cubicBezTo>
                    <a:pt x="0" y="24473"/>
                    <a:pt x="3509" y="16001"/>
                    <a:pt x="9755" y="9755"/>
                  </a:cubicBezTo>
                  <a:cubicBezTo>
                    <a:pt x="16001" y="3509"/>
                    <a:pt x="24473" y="0"/>
                    <a:pt x="33306" y="0"/>
                  </a:cubicBezTo>
                  <a:close/>
                </a:path>
              </a:pathLst>
            </a:custGeom>
            <a:blipFill>
              <a:blip r:embed="rId6"/>
              <a:stretch>
                <a:fillRect l="-2627" r="-2627"/>
              </a:stretch>
            </a:blipFill>
          </p:spPr>
          <p:txBody>
            <a:bodyPr/>
            <a:lstStyle/>
            <a:p>
              <a:endParaRPr lang="en-US"/>
            </a:p>
          </p:txBody>
        </p:sp>
      </p:grpSp>
      <p:grpSp>
        <p:nvGrpSpPr>
          <p:cNvPr id="9" name="Group 9">
            <a:extLst>
              <a:ext uri="{FF2B5EF4-FFF2-40B4-BE49-F238E27FC236}">
                <a16:creationId xmlns:a16="http://schemas.microsoft.com/office/drawing/2014/main" id="{ECF79855-6A8B-288C-7575-CFCF1DF9D232}"/>
              </a:ext>
            </a:extLst>
          </p:cNvPr>
          <p:cNvGrpSpPr/>
          <p:nvPr/>
        </p:nvGrpSpPr>
        <p:grpSpPr>
          <a:xfrm>
            <a:off x="355315" y="3590293"/>
            <a:ext cx="8636285" cy="4083040"/>
            <a:chOff x="0" y="133350"/>
            <a:chExt cx="11515046" cy="5444053"/>
          </a:xfrm>
        </p:grpSpPr>
        <p:sp>
          <p:nvSpPr>
            <p:cNvPr id="10" name="TextBox 10">
              <a:extLst>
                <a:ext uri="{FF2B5EF4-FFF2-40B4-BE49-F238E27FC236}">
                  <a16:creationId xmlns:a16="http://schemas.microsoft.com/office/drawing/2014/main" id="{EEAA1248-3065-88FE-3264-F9D7B43CFBD1}"/>
                </a:ext>
              </a:extLst>
            </p:cNvPr>
            <p:cNvSpPr txBox="1"/>
            <p:nvPr/>
          </p:nvSpPr>
          <p:spPr>
            <a:xfrm>
              <a:off x="0" y="133350"/>
              <a:ext cx="11515046" cy="2718224"/>
            </a:xfrm>
            <a:prstGeom prst="rect">
              <a:avLst/>
            </a:prstGeom>
          </p:spPr>
          <p:txBody>
            <a:bodyPr lIns="0" tIns="0" rIns="0" bIns="0" rtlCol="0" anchor="t">
              <a:spAutoFit/>
            </a:bodyPr>
            <a:lstStyle/>
            <a:p>
              <a:pPr marL="0" lvl="0" indent="0" algn="l">
                <a:lnSpc>
                  <a:spcPts val="7700"/>
                </a:lnSpc>
              </a:pPr>
              <a:r>
                <a:rPr lang="en-US" sz="7700" spc="-192" dirty="0" err="1">
                  <a:solidFill>
                    <a:srgbClr val="A36654"/>
                  </a:solidFill>
                  <a:latin typeface="Barlow"/>
                  <a:ea typeface="Barlow"/>
                  <a:cs typeface="Barlow"/>
                  <a:sym typeface="Barlow"/>
                </a:rPr>
                <a:t>Khám</a:t>
              </a:r>
              <a:r>
                <a:rPr lang="en-US" sz="7700" spc="-192" dirty="0">
                  <a:solidFill>
                    <a:srgbClr val="A36654"/>
                  </a:solidFill>
                  <a:latin typeface="Barlow"/>
                  <a:ea typeface="Barlow"/>
                  <a:cs typeface="Barlow"/>
                  <a:sym typeface="Barlow"/>
                </a:rPr>
                <a:t> </a:t>
              </a:r>
              <a:r>
                <a:rPr lang="en-US" sz="7700" spc="-192" dirty="0" err="1">
                  <a:solidFill>
                    <a:srgbClr val="A36654"/>
                  </a:solidFill>
                  <a:latin typeface="Barlow"/>
                  <a:ea typeface="Barlow"/>
                  <a:cs typeface="Barlow"/>
                  <a:sym typeface="Barlow"/>
                </a:rPr>
                <a:t>Phá</a:t>
              </a:r>
              <a:r>
                <a:rPr lang="en-US" sz="7700" spc="-192" dirty="0">
                  <a:solidFill>
                    <a:srgbClr val="A36654"/>
                  </a:solidFill>
                  <a:latin typeface="Barlow"/>
                  <a:ea typeface="Barlow"/>
                  <a:cs typeface="Barlow"/>
                  <a:sym typeface="Barlow"/>
                </a:rPr>
                <a:t> </a:t>
              </a:r>
              <a:r>
                <a:rPr lang="en-US" sz="7700" spc="-192" dirty="0" err="1">
                  <a:solidFill>
                    <a:srgbClr val="A36654"/>
                  </a:solidFill>
                  <a:latin typeface="Barlow"/>
                  <a:ea typeface="Barlow"/>
                  <a:cs typeface="Barlow"/>
                  <a:sym typeface="Barlow"/>
                </a:rPr>
                <a:t>Bài</a:t>
              </a:r>
              <a:r>
                <a:rPr lang="en-US" sz="7700" spc="-192" dirty="0">
                  <a:solidFill>
                    <a:srgbClr val="A36654"/>
                  </a:solidFill>
                  <a:latin typeface="Barlow"/>
                  <a:ea typeface="Barlow"/>
                  <a:cs typeface="Barlow"/>
                  <a:sym typeface="Barlow"/>
                </a:rPr>
                <a:t> Thơ "</a:t>
              </a:r>
              <a:r>
                <a:rPr lang="en-US" sz="7700" spc="-192" dirty="0" err="1">
                  <a:solidFill>
                    <a:srgbClr val="A36654"/>
                  </a:solidFill>
                  <a:latin typeface="Barlow"/>
                  <a:ea typeface="Barlow"/>
                  <a:cs typeface="Barlow"/>
                  <a:sym typeface="Barlow"/>
                </a:rPr>
                <a:t>Yêu</a:t>
              </a:r>
              <a:r>
                <a:rPr lang="en-US" sz="7700" spc="-192" dirty="0">
                  <a:solidFill>
                    <a:srgbClr val="A36654"/>
                  </a:solidFill>
                  <a:latin typeface="Barlow"/>
                  <a:ea typeface="Barlow"/>
                  <a:cs typeface="Barlow"/>
                  <a:sym typeface="Barlow"/>
                </a:rPr>
                <a:t> </a:t>
              </a:r>
              <a:r>
                <a:rPr lang="en-US" sz="7700" spc="-192" dirty="0" err="1">
                  <a:solidFill>
                    <a:srgbClr val="A36654"/>
                  </a:solidFill>
                  <a:latin typeface="Barlow"/>
                  <a:ea typeface="Barlow"/>
                  <a:cs typeface="Barlow"/>
                  <a:sym typeface="Barlow"/>
                </a:rPr>
                <a:t>Mẹ</a:t>
              </a:r>
              <a:r>
                <a:rPr lang="en-US" sz="7700" spc="-192" dirty="0">
                  <a:solidFill>
                    <a:srgbClr val="A36654"/>
                  </a:solidFill>
                  <a:latin typeface="Barlow"/>
                  <a:ea typeface="Barlow"/>
                  <a:cs typeface="Barlow"/>
                  <a:sym typeface="Barlow"/>
                </a:rPr>
                <a:t>"</a:t>
              </a:r>
            </a:p>
          </p:txBody>
        </p:sp>
        <p:sp>
          <p:nvSpPr>
            <p:cNvPr id="11" name="TextBox 11">
              <a:extLst>
                <a:ext uri="{FF2B5EF4-FFF2-40B4-BE49-F238E27FC236}">
                  <a16:creationId xmlns:a16="http://schemas.microsoft.com/office/drawing/2014/main" id="{FD43E798-447D-F529-5049-D883EC8DA8C2}"/>
                </a:ext>
              </a:extLst>
            </p:cNvPr>
            <p:cNvSpPr txBox="1"/>
            <p:nvPr/>
          </p:nvSpPr>
          <p:spPr>
            <a:xfrm>
              <a:off x="0" y="3127758"/>
              <a:ext cx="11515046" cy="2449645"/>
            </a:xfrm>
            <a:prstGeom prst="rect">
              <a:avLst/>
            </a:prstGeom>
          </p:spPr>
          <p:txBody>
            <a:bodyPr lIns="0" tIns="0" rIns="0" bIns="0" rtlCol="0" anchor="t">
              <a:spAutoFit/>
            </a:bodyPr>
            <a:lstStyle/>
            <a:p>
              <a:pPr marL="0" lvl="0" indent="0" algn="l">
                <a:lnSpc>
                  <a:spcPts val="4900"/>
                </a:lnSpc>
              </a:pPr>
              <a:r>
                <a:rPr lang="vi-VN" sz="3500" spc="-87" dirty="0">
                  <a:solidFill>
                    <a:srgbClr val="A36654"/>
                  </a:solidFill>
                  <a:latin typeface="Paytone One"/>
                  <a:ea typeface="Paytone One"/>
                  <a:cs typeface="Paytone One"/>
                  <a:sym typeface="Paytone One"/>
                </a:rPr>
                <a:t>Giáo viên: </a:t>
              </a:r>
              <a:r>
                <a:rPr lang="en-US" sz="3500" spc="-87" dirty="0">
                  <a:solidFill>
                    <a:srgbClr val="A36654"/>
                  </a:solidFill>
                  <a:latin typeface="Paytone One"/>
                  <a:ea typeface="Paytone One"/>
                  <a:cs typeface="Paytone One"/>
                  <a:sym typeface="Paytone One"/>
                </a:rPr>
                <a:t>Trịnh  Thị Tuyết </a:t>
              </a:r>
            </a:p>
            <a:p>
              <a:pPr marL="0" lvl="0" indent="0" algn="l">
                <a:lnSpc>
                  <a:spcPts val="4900"/>
                </a:lnSpc>
              </a:pPr>
              <a:r>
                <a:rPr lang="vi-VN" sz="3500" spc="-87" dirty="0">
                  <a:solidFill>
                    <a:srgbClr val="A36654"/>
                  </a:solidFill>
                  <a:latin typeface="Paytone One"/>
                  <a:ea typeface="Paytone One"/>
                  <a:cs typeface="Paytone One"/>
                  <a:sym typeface="Paytone One"/>
                </a:rPr>
                <a:t>Đơn vị</a:t>
              </a:r>
              <a:r>
                <a:rPr lang="en-US" sz="3500" spc="-87" dirty="0">
                  <a:solidFill>
                    <a:srgbClr val="A36654"/>
                  </a:solidFill>
                  <a:latin typeface="Paytone One"/>
                  <a:ea typeface="Paytone One"/>
                  <a:cs typeface="Paytone One"/>
                  <a:sym typeface="Paytone One"/>
                </a:rPr>
                <a:t>: Trường </a:t>
              </a:r>
              <a:r>
                <a:rPr lang="en-US" sz="3500" spc="-87" dirty="0" err="1">
                  <a:solidFill>
                    <a:srgbClr val="A36654"/>
                  </a:solidFill>
                  <a:latin typeface="Paytone One"/>
                  <a:ea typeface="Paytone One"/>
                  <a:cs typeface="Paytone One"/>
                  <a:sym typeface="Paytone One"/>
                </a:rPr>
                <a:t>mầm</a:t>
              </a:r>
              <a:r>
                <a:rPr lang="en-US" sz="3500" spc="-87" dirty="0">
                  <a:solidFill>
                    <a:srgbClr val="A36654"/>
                  </a:solidFill>
                  <a:latin typeface="Paytone One"/>
                  <a:ea typeface="Paytone One"/>
                  <a:cs typeface="Paytone One"/>
                  <a:sym typeface="Paytone One"/>
                </a:rPr>
                <a:t> non Khánh An</a:t>
              </a:r>
              <a:endParaRPr lang="vi-VN" sz="3500" spc="-87" dirty="0">
                <a:solidFill>
                  <a:srgbClr val="A36654"/>
                </a:solidFill>
                <a:latin typeface="Paytone One"/>
                <a:ea typeface="Paytone One"/>
                <a:cs typeface="Paytone One"/>
                <a:sym typeface="Paytone One"/>
              </a:endParaRPr>
            </a:p>
            <a:p>
              <a:pPr marL="0" lvl="0" indent="0" algn="l">
                <a:lnSpc>
                  <a:spcPts val="4900"/>
                </a:lnSpc>
              </a:pPr>
              <a:r>
                <a:rPr lang="vi-VN" sz="3500" spc="-87" dirty="0">
                  <a:solidFill>
                    <a:srgbClr val="A36654"/>
                  </a:solidFill>
                  <a:latin typeface="Paytone One"/>
                  <a:ea typeface="Paytone One"/>
                  <a:cs typeface="Paytone One"/>
                  <a:sym typeface="Paytone One"/>
                </a:rPr>
                <a:t>Độ tuổi: 24-26 tháng tuổi</a:t>
              </a:r>
              <a:endParaRPr lang="en-US" sz="3500" spc="-87" dirty="0">
                <a:solidFill>
                  <a:srgbClr val="A36654"/>
                </a:solidFill>
                <a:latin typeface="Paytone One"/>
                <a:ea typeface="Paytone One"/>
                <a:cs typeface="Paytone One"/>
                <a:sym typeface="Paytone One"/>
              </a:endParaRPr>
            </a:p>
          </p:txBody>
        </p:sp>
      </p:grpSp>
    </p:spTree>
    <p:extLst>
      <p:ext uri="{BB962C8B-B14F-4D97-AF65-F5344CB8AC3E}">
        <p14:creationId xmlns:p14="http://schemas.microsoft.com/office/powerpoint/2010/main" val="168138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EDEED-3DC1-DB42-F0F6-30C14D4C8D7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A43B5C7-E9AA-0161-0385-E9B5B892F92A}"/>
              </a:ext>
            </a:extLst>
          </p:cNvPr>
          <p:cNvSpPr/>
          <p:nvPr/>
        </p:nvSpPr>
        <p:spPr>
          <a:xfrm>
            <a:off x="-15240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a:extLst>
              <a:ext uri="{FF2B5EF4-FFF2-40B4-BE49-F238E27FC236}">
                <a16:creationId xmlns:a16="http://schemas.microsoft.com/office/drawing/2014/main" id="{63B04E28-C661-CFD2-171D-2A208497F927}"/>
              </a:ext>
            </a:extLst>
          </p:cNvPr>
          <p:cNvSpPr/>
          <p:nvPr/>
        </p:nvSpPr>
        <p:spPr>
          <a:xfrm>
            <a:off x="7858125" y="9238008"/>
            <a:ext cx="382242" cy="382242"/>
          </a:xfrm>
          <a:custGeom>
            <a:avLst/>
            <a:gdLst/>
            <a:ahLst/>
            <a:cxnLst/>
            <a:rect l="l" t="t" r="r" b="b"/>
            <a:pathLst>
              <a:path w="382242" h="382242">
                <a:moveTo>
                  <a:pt x="0" y="0"/>
                </a:moveTo>
                <a:lnTo>
                  <a:pt x="382242" y="0"/>
                </a:lnTo>
                <a:lnTo>
                  <a:pt x="382242" y="382242"/>
                </a:lnTo>
                <a:lnTo>
                  <a:pt x="0" y="3822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a:extLst>
              <a:ext uri="{FF2B5EF4-FFF2-40B4-BE49-F238E27FC236}">
                <a16:creationId xmlns:a16="http://schemas.microsoft.com/office/drawing/2014/main" id="{A9778810-6A62-65A2-F3AE-27C54D7B9805}"/>
              </a:ext>
            </a:extLst>
          </p:cNvPr>
          <p:cNvGrpSpPr/>
          <p:nvPr/>
        </p:nvGrpSpPr>
        <p:grpSpPr>
          <a:xfrm>
            <a:off x="8991600" y="0"/>
            <a:ext cx="9296400" cy="10287000"/>
            <a:chOff x="0" y="0"/>
            <a:chExt cx="2448435" cy="2709333"/>
          </a:xfrm>
        </p:grpSpPr>
        <p:sp>
          <p:nvSpPr>
            <p:cNvPr id="5" name="Freeform 5">
              <a:extLst>
                <a:ext uri="{FF2B5EF4-FFF2-40B4-BE49-F238E27FC236}">
                  <a16:creationId xmlns:a16="http://schemas.microsoft.com/office/drawing/2014/main" id="{749AA7C4-174B-4A8C-9B99-9B2EA6DA845E}"/>
                </a:ext>
              </a:extLst>
            </p:cNvPr>
            <p:cNvSpPr/>
            <p:nvPr/>
          </p:nvSpPr>
          <p:spPr>
            <a:xfrm>
              <a:off x="0" y="0"/>
              <a:ext cx="2448435" cy="2709333"/>
            </a:xfrm>
            <a:custGeom>
              <a:avLst/>
              <a:gdLst/>
              <a:ahLst/>
              <a:cxnLst/>
              <a:rect l="l" t="t" r="r" b="b"/>
              <a:pathLst>
                <a:path w="2448435" h="2709333">
                  <a:moveTo>
                    <a:pt x="0" y="0"/>
                  </a:moveTo>
                  <a:lnTo>
                    <a:pt x="2448435" y="0"/>
                  </a:lnTo>
                  <a:lnTo>
                    <a:pt x="2448435" y="2709333"/>
                  </a:lnTo>
                  <a:lnTo>
                    <a:pt x="0" y="2709333"/>
                  </a:lnTo>
                  <a:close/>
                </a:path>
              </a:pathLst>
            </a:custGeom>
            <a:solidFill>
              <a:srgbClr val="CE8C79"/>
            </a:solidFill>
          </p:spPr>
          <p:txBody>
            <a:bodyPr/>
            <a:lstStyle/>
            <a:p>
              <a:endParaRPr lang="en-US"/>
            </a:p>
          </p:txBody>
        </p:sp>
        <p:sp>
          <p:nvSpPr>
            <p:cNvPr id="6" name="TextBox 6">
              <a:extLst>
                <a:ext uri="{FF2B5EF4-FFF2-40B4-BE49-F238E27FC236}">
                  <a16:creationId xmlns:a16="http://schemas.microsoft.com/office/drawing/2014/main" id="{34B82A4A-ED54-6BD0-B602-771BDE93D4F1}"/>
                </a:ext>
              </a:extLst>
            </p:cNvPr>
            <p:cNvSpPr txBox="1"/>
            <p:nvPr/>
          </p:nvSpPr>
          <p:spPr>
            <a:xfrm>
              <a:off x="0" y="-38100"/>
              <a:ext cx="2448435" cy="2747433"/>
            </a:xfrm>
            <a:prstGeom prst="rect">
              <a:avLst/>
            </a:prstGeom>
          </p:spPr>
          <p:txBody>
            <a:bodyPr lIns="50800" tIns="50800" rIns="50800" bIns="50800" rtlCol="0" anchor="ctr"/>
            <a:lstStyle/>
            <a:p>
              <a:pPr marL="0" lvl="0" indent="0" algn="ctr">
                <a:lnSpc>
                  <a:spcPts val="1960"/>
                </a:lnSpc>
              </a:pPr>
              <a:endParaRPr/>
            </a:p>
          </p:txBody>
        </p:sp>
      </p:grpSp>
      <p:grpSp>
        <p:nvGrpSpPr>
          <p:cNvPr id="7" name="Group 7">
            <a:extLst>
              <a:ext uri="{FF2B5EF4-FFF2-40B4-BE49-F238E27FC236}">
                <a16:creationId xmlns:a16="http://schemas.microsoft.com/office/drawing/2014/main" id="{6A9CDBA7-FA87-540C-C6C9-78D4B04FE267}"/>
              </a:ext>
            </a:extLst>
          </p:cNvPr>
          <p:cNvGrpSpPr/>
          <p:nvPr/>
        </p:nvGrpSpPr>
        <p:grpSpPr>
          <a:xfrm>
            <a:off x="9687423" y="0"/>
            <a:ext cx="8600577" cy="10287000"/>
            <a:chOff x="0" y="0"/>
            <a:chExt cx="1059982" cy="1267826"/>
          </a:xfrm>
        </p:grpSpPr>
        <p:sp>
          <p:nvSpPr>
            <p:cNvPr id="8" name="Freeform 8">
              <a:extLst>
                <a:ext uri="{FF2B5EF4-FFF2-40B4-BE49-F238E27FC236}">
                  <a16:creationId xmlns:a16="http://schemas.microsoft.com/office/drawing/2014/main" id="{A4CC8387-0C62-63BE-566E-C6D1A03F5224}"/>
                </a:ext>
              </a:extLst>
            </p:cNvPr>
            <p:cNvSpPr/>
            <p:nvPr/>
          </p:nvSpPr>
          <p:spPr>
            <a:xfrm>
              <a:off x="0" y="0"/>
              <a:ext cx="1059982" cy="1267826"/>
            </a:xfrm>
            <a:custGeom>
              <a:avLst/>
              <a:gdLst/>
              <a:ahLst/>
              <a:cxnLst/>
              <a:rect l="l" t="t" r="r" b="b"/>
              <a:pathLst>
                <a:path w="1059982" h="1267826">
                  <a:moveTo>
                    <a:pt x="33306" y="0"/>
                  </a:moveTo>
                  <a:lnTo>
                    <a:pt x="1026676" y="0"/>
                  </a:lnTo>
                  <a:cubicBezTo>
                    <a:pt x="1035509" y="0"/>
                    <a:pt x="1043981" y="3509"/>
                    <a:pt x="1050227" y="9755"/>
                  </a:cubicBezTo>
                  <a:cubicBezTo>
                    <a:pt x="1056473" y="16001"/>
                    <a:pt x="1059982" y="24473"/>
                    <a:pt x="1059982" y="33306"/>
                  </a:cubicBezTo>
                  <a:lnTo>
                    <a:pt x="1059982" y="1234520"/>
                  </a:lnTo>
                  <a:cubicBezTo>
                    <a:pt x="1059982" y="1243353"/>
                    <a:pt x="1056473" y="1251825"/>
                    <a:pt x="1050227" y="1258071"/>
                  </a:cubicBezTo>
                  <a:cubicBezTo>
                    <a:pt x="1043981" y="1264317"/>
                    <a:pt x="1035509" y="1267826"/>
                    <a:pt x="1026676" y="1267826"/>
                  </a:cubicBezTo>
                  <a:lnTo>
                    <a:pt x="33306" y="1267826"/>
                  </a:lnTo>
                  <a:cubicBezTo>
                    <a:pt x="24473" y="1267826"/>
                    <a:pt x="16001" y="1264317"/>
                    <a:pt x="9755" y="1258071"/>
                  </a:cubicBezTo>
                  <a:cubicBezTo>
                    <a:pt x="3509" y="1251825"/>
                    <a:pt x="0" y="1243353"/>
                    <a:pt x="0" y="1234520"/>
                  </a:cubicBezTo>
                  <a:lnTo>
                    <a:pt x="0" y="33306"/>
                  </a:lnTo>
                  <a:cubicBezTo>
                    <a:pt x="0" y="24473"/>
                    <a:pt x="3509" y="16001"/>
                    <a:pt x="9755" y="9755"/>
                  </a:cubicBezTo>
                  <a:cubicBezTo>
                    <a:pt x="16001" y="3509"/>
                    <a:pt x="24473" y="0"/>
                    <a:pt x="33306" y="0"/>
                  </a:cubicBezTo>
                  <a:close/>
                </a:path>
              </a:pathLst>
            </a:custGeom>
            <a:blipFill>
              <a:blip r:embed="rId5"/>
              <a:stretch>
                <a:fillRect l="-2627" r="-2627"/>
              </a:stretch>
            </a:blipFill>
          </p:spPr>
          <p:txBody>
            <a:bodyPr/>
            <a:lstStyle/>
            <a:p>
              <a:endParaRPr lang="en-US"/>
            </a:p>
          </p:txBody>
        </p:sp>
      </p:grpSp>
      <p:sp>
        <p:nvSpPr>
          <p:cNvPr id="10" name="TextBox 10">
            <a:extLst>
              <a:ext uri="{FF2B5EF4-FFF2-40B4-BE49-F238E27FC236}">
                <a16:creationId xmlns:a16="http://schemas.microsoft.com/office/drawing/2014/main" id="{C4C7D38B-E1D2-CAAA-B030-5D99142746A4}"/>
              </a:ext>
            </a:extLst>
          </p:cNvPr>
          <p:cNvSpPr txBox="1"/>
          <p:nvPr/>
        </p:nvSpPr>
        <p:spPr>
          <a:xfrm>
            <a:off x="355315" y="3590293"/>
            <a:ext cx="8636285" cy="2038668"/>
          </a:xfrm>
          <a:prstGeom prst="rect">
            <a:avLst/>
          </a:prstGeom>
        </p:spPr>
        <p:txBody>
          <a:bodyPr lIns="0" tIns="0" rIns="0" bIns="0" rtlCol="0" anchor="t">
            <a:spAutoFit/>
          </a:bodyPr>
          <a:lstStyle/>
          <a:p>
            <a:pPr marL="0" lvl="0" indent="0" algn="l">
              <a:lnSpc>
                <a:spcPts val="7700"/>
              </a:lnSpc>
            </a:pPr>
            <a:r>
              <a:rPr lang="en-US" sz="7700" spc="-192" dirty="0" err="1">
                <a:solidFill>
                  <a:srgbClr val="A36654"/>
                </a:solidFill>
                <a:latin typeface="Barlow"/>
                <a:ea typeface="Barlow"/>
                <a:cs typeface="Barlow"/>
                <a:sym typeface="Barlow"/>
              </a:rPr>
              <a:t>Khám</a:t>
            </a:r>
            <a:r>
              <a:rPr lang="en-US" sz="7700" spc="-192" dirty="0">
                <a:solidFill>
                  <a:srgbClr val="A36654"/>
                </a:solidFill>
                <a:latin typeface="Barlow"/>
                <a:ea typeface="Barlow"/>
                <a:cs typeface="Barlow"/>
                <a:sym typeface="Barlow"/>
              </a:rPr>
              <a:t> </a:t>
            </a:r>
            <a:r>
              <a:rPr lang="en-US" sz="7700" spc="-192" dirty="0" err="1">
                <a:solidFill>
                  <a:srgbClr val="A36654"/>
                </a:solidFill>
                <a:latin typeface="Barlow"/>
                <a:ea typeface="Barlow"/>
                <a:cs typeface="Barlow"/>
                <a:sym typeface="Barlow"/>
              </a:rPr>
              <a:t>Phá</a:t>
            </a:r>
            <a:r>
              <a:rPr lang="en-US" sz="7700" spc="-192" dirty="0">
                <a:solidFill>
                  <a:srgbClr val="A36654"/>
                </a:solidFill>
                <a:latin typeface="Barlow"/>
                <a:ea typeface="Barlow"/>
                <a:cs typeface="Barlow"/>
                <a:sym typeface="Barlow"/>
              </a:rPr>
              <a:t> </a:t>
            </a:r>
            <a:r>
              <a:rPr lang="en-US" sz="7700" spc="-192" dirty="0" err="1">
                <a:solidFill>
                  <a:srgbClr val="A36654"/>
                </a:solidFill>
                <a:latin typeface="Barlow"/>
                <a:ea typeface="Barlow"/>
                <a:cs typeface="Barlow"/>
                <a:sym typeface="Barlow"/>
              </a:rPr>
              <a:t>Bài</a:t>
            </a:r>
            <a:r>
              <a:rPr lang="en-US" sz="7700" spc="-192" dirty="0">
                <a:solidFill>
                  <a:srgbClr val="A36654"/>
                </a:solidFill>
                <a:latin typeface="Barlow"/>
                <a:ea typeface="Barlow"/>
                <a:cs typeface="Barlow"/>
                <a:sym typeface="Barlow"/>
              </a:rPr>
              <a:t> Thơ "</a:t>
            </a:r>
            <a:r>
              <a:rPr lang="en-US" sz="7700" spc="-192" dirty="0" err="1">
                <a:solidFill>
                  <a:srgbClr val="A36654"/>
                </a:solidFill>
                <a:latin typeface="Barlow"/>
                <a:ea typeface="Barlow"/>
                <a:cs typeface="Barlow"/>
                <a:sym typeface="Barlow"/>
              </a:rPr>
              <a:t>Yêu</a:t>
            </a:r>
            <a:r>
              <a:rPr lang="en-US" sz="7700" spc="-192" dirty="0">
                <a:solidFill>
                  <a:srgbClr val="A36654"/>
                </a:solidFill>
                <a:latin typeface="Barlow"/>
                <a:ea typeface="Barlow"/>
                <a:cs typeface="Barlow"/>
                <a:sym typeface="Barlow"/>
              </a:rPr>
              <a:t> </a:t>
            </a:r>
            <a:r>
              <a:rPr lang="en-US" sz="7700" spc="-192" dirty="0" err="1">
                <a:solidFill>
                  <a:srgbClr val="A36654"/>
                </a:solidFill>
                <a:latin typeface="Barlow"/>
                <a:ea typeface="Barlow"/>
                <a:cs typeface="Barlow"/>
                <a:sym typeface="Barlow"/>
              </a:rPr>
              <a:t>Mẹ</a:t>
            </a:r>
            <a:r>
              <a:rPr lang="en-US" sz="7700" spc="-192" dirty="0">
                <a:solidFill>
                  <a:srgbClr val="A36654"/>
                </a:solidFill>
                <a:latin typeface="Barlow"/>
                <a:ea typeface="Barlow"/>
                <a:cs typeface="Barlow"/>
                <a:sym typeface="Barlow"/>
              </a:rPr>
              <a:t>"</a:t>
            </a:r>
          </a:p>
        </p:txBody>
      </p:sp>
    </p:spTree>
    <p:extLst>
      <p:ext uri="{BB962C8B-B14F-4D97-AF65-F5344CB8AC3E}">
        <p14:creationId xmlns:p14="http://schemas.microsoft.com/office/powerpoint/2010/main" val="3219743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420557" y="2208516"/>
            <a:ext cx="8324850" cy="984885"/>
          </a:xfrm>
          <a:prstGeom prst="rect">
            <a:avLst/>
          </a:prstGeom>
        </p:spPr>
        <p:txBody>
          <a:bodyPr lIns="0" tIns="0" rIns="0" bIns="0" rtlCol="0" anchor="t">
            <a:spAutoFit/>
          </a:bodyPr>
          <a:lstStyle/>
          <a:p>
            <a:pPr marL="0" lvl="0" indent="0" algn="l">
              <a:lnSpc>
                <a:spcPts val="7559"/>
              </a:lnSpc>
              <a:spcBef>
                <a:spcPct val="0"/>
              </a:spcBef>
            </a:pPr>
            <a:r>
              <a:rPr lang="en-US" sz="7199" u="none" strike="noStrike" spc="-179">
                <a:solidFill>
                  <a:srgbClr val="A36654"/>
                </a:solidFill>
                <a:latin typeface="Paytone One"/>
                <a:ea typeface="Paytone One"/>
                <a:cs typeface="Paytone One"/>
                <a:sym typeface="Paytone One"/>
              </a:rPr>
              <a:t>Mẹ đi làm</a:t>
            </a:r>
          </a:p>
        </p:txBody>
      </p:sp>
      <p:sp>
        <p:nvSpPr>
          <p:cNvPr id="4" name="Freeform 4"/>
          <p:cNvSpPr/>
          <p:nvPr/>
        </p:nvSpPr>
        <p:spPr>
          <a:xfrm flipV="1">
            <a:off x="6992089" y="2457450"/>
            <a:ext cx="382242" cy="382242"/>
          </a:xfrm>
          <a:custGeom>
            <a:avLst/>
            <a:gdLst/>
            <a:ahLst/>
            <a:cxnLst/>
            <a:rect l="l" t="t" r="r" b="b"/>
            <a:pathLst>
              <a:path w="382242" h="382242">
                <a:moveTo>
                  <a:pt x="0" y="382242"/>
                </a:moveTo>
                <a:lnTo>
                  <a:pt x="382242" y="382242"/>
                </a:lnTo>
                <a:lnTo>
                  <a:pt x="382242" y="0"/>
                </a:lnTo>
                <a:lnTo>
                  <a:pt x="0" y="0"/>
                </a:lnTo>
                <a:lnTo>
                  <a:pt x="0" y="38224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420557" y="3298176"/>
            <a:ext cx="8324850" cy="984885"/>
          </a:xfrm>
          <a:prstGeom prst="rect">
            <a:avLst/>
          </a:prstGeom>
        </p:spPr>
        <p:txBody>
          <a:bodyPr lIns="0" tIns="0" rIns="0" bIns="0" rtlCol="0" anchor="t">
            <a:spAutoFit/>
          </a:bodyPr>
          <a:lstStyle/>
          <a:p>
            <a:pPr marL="0" lvl="0" indent="0" algn="l">
              <a:lnSpc>
                <a:spcPts val="7559"/>
              </a:lnSpc>
              <a:spcBef>
                <a:spcPct val="0"/>
              </a:spcBef>
            </a:pPr>
            <a:r>
              <a:rPr lang="en-US" sz="7199" spc="-179" dirty="0" err="1">
                <a:solidFill>
                  <a:srgbClr val="A36654"/>
                </a:solidFill>
                <a:latin typeface="Paytone One"/>
                <a:ea typeface="Paytone One"/>
                <a:cs typeface="Paytone One"/>
                <a:sym typeface="Paytone One"/>
              </a:rPr>
              <a:t>Từ</a:t>
            </a:r>
            <a:r>
              <a:rPr lang="en-US" sz="7199" spc="-179" dirty="0">
                <a:solidFill>
                  <a:srgbClr val="A36654"/>
                </a:solidFill>
                <a:latin typeface="Paytone One"/>
                <a:ea typeface="Paytone One"/>
                <a:cs typeface="Paytone One"/>
                <a:sym typeface="Paytone One"/>
              </a:rPr>
              <a:t> </a:t>
            </a:r>
            <a:r>
              <a:rPr lang="en-US" sz="7199" spc="-179" dirty="0" err="1">
                <a:solidFill>
                  <a:srgbClr val="A36654"/>
                </a:solidFill>
                <a:latin typeface="Paytone One"/>
                <a:ea typeface="Paytone One"/>
                <a:cs typeface="Paytone One"/>
                <a:sym typeface="Paytone One"/>
              </a:rPr>
              <a:t>sáng</a:t>
            </a:r>
            <a:r>
              <a:rPr lang="en-US" sz="7199" spc="-179" dirty="0">
                <a:solidFill>
                  <a:srgbClr val="A36654"/>
                </a:solidFill>
                <a:latin typeface="Paytone One"/>
                <a:ea typeface="Paytone One"/>
                <a:cs typeface="Paytone One"/>
                <a:sym typeface="Paytone One"/>
              </a:rPr>
              <a:t> </a:t>
            </a:r>
            <a:r>
              <a:rPr lang="en-US" sz="7199" spc="-179" dirty="0" err="1">
                <a:solidFill>
                  <a:srgbClr val="A36654"/>
                </a:solidFill>
                <a:latin typeface="Paytone One"/>
                <a:ea typeface="Paytone One"/>
                <a:cs typeface="Paytone One"/>
                <a:sym typeface="Paytone One"/>
              </a:rPr>
              <a:t>sớm</a:t>
            </a:r>
            <a:r>
              <a:rPr lang="en-US" sz="7199" spc="-179" dirty="0">
                <a:solidFill>
                  <a:srgbClr val="A36654"/>
                </a:solidFill>
                <a:latin typeface="Paytone One"/>
                <a:ea typeface="Paytone One"/>
                <a:cs typeface="Paytone One"/>
                <a:sym typeface="Paytone One"/>
              </a:rPr>
              <a:t> </a:t>
            </a:r>
          </a:p>
        </p:txBody>
      </p:sp>
    </p:spTree>
  </p:cSld>
  <p:clrMapOvr>
    <a:masterClrMapping/>
  </p:clrMapOvr>
  <p:transition>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0586088" y="0"/>
            <a:ext cx="7701912" cy="10287000"/>
            <a:chOff x="0" y="0"/>
            <a:chExt cx="837265" cy="1118287"/>
          </a:xfrm>
        </p:grpSpPr>
        <p:sp>
          <p:nvSpPr>
            <p:cNvPr id="4" name="Freeform 4"/>
            <p:cNvSpPr/>
            <p:nvPr/>
          </p:nvSpPr>
          <p:spPr>
            <a:xfrm>
              <a:off x="0" y="0"/>
              <a:ext cx="837265" cy="1118287"/>
            </a:xfrm>
            <a:custGeom>
              <a:avLst/>
              <a:gdLst/>
              <a:ahLst/>
              <a:cxnLst/>
              <a:rect l="l" t="t" r="r" b="b"/>
              <a:pathLst>
                <a:path w="837265" h="1118287">
                  <a:moveTo>
                    <a:pt x="0" y="0"/>
                  </a:moveTo>
                  <a:lnTo>
                    <a:pt x="837265" y="0"/>
                  </a:lnTo>
                  <a:lnTo>
                    <a:pt x="837265" y="1118287"/>
                  </a:lnTo>
                  <a:lnTo>
                    <a:pt x="0" y="1118287"/>
                  </a:lnTo>
                  <a:close/>
                </a:path>
              </a:pathLst>
            </a:custGeom>
            <a:blipFill>
              <a:blip r:embed="rId3"/>
              <a:stretch>
                <a:fillRect t="-1193" b="-1193"/>
              </a:stretch>
            </a:blipFill>
          </p:spPr>
          <p:txBody>
            <a:bodyPr/>
            <a:lstStyle/>
            <a:p>
              <a:endParaRPr lang="en-US"/>
            </a:p>
          </p:txBody>
        </p:sp>
      </p:grpSp>
      <p:sp>
        <p:nvSpPr>
          <p:cNvPr id="5" name="TextBox 5"/>
          <p:cNvSpPr txBox="1"/>
          <p:nvPr/>
        </p:nvSpPr>
        <p:spPr>
          <a:xfrm>
            <a:off x="1028700" y="3029463"/>
            <a:ext cx="6804356" cy="2114037"/>
          </a:xfrm>
          <a:prstGeom prst="rect">
            <a:avLst/>
          </a:prstGeom>
        </p:spPr>
        <p:txBody>
          <a:bodyPr lIns="0" tIns="0" rIns="0" bIns="0" rtlCol="0" anchor="t">
            <a:spAutoFit/>
          </a:bodyPr>
          <a:lstStyle/>
          <a:p>
            <a:pPr algn="l">
              <a:lnSpc>
                <a:spcPts val="8153"/>
              </a:lnSpc>
            </a:pPr>
            <a:r>
              <a:rPr lang="en-US" sz="7764" spc="-194">
                <a:solidFill>
                  <a:srgbClr val="A36654"/>
                </a:solidFill>
                <a:latin typeface="Paytone One"/>
                <a:ea typeface="Paytone One"/>
                <a:cs typeface="Paytone One"/>
                <a:sym typeface="Paytone One"/>
              </a:rPr>
              <a:t>Dậy thổi cơm </a:t>
            </a:r>
          </a:p>
          <a:p>
            <a:pPr marL="0" lvl="0" indent="0" algn="l">
              <a:lnSpc>
                <a:spcPts val="8153"/>
              </a:lnSpc>
              <a:spcBef>
                <a:spcPct val="0"/>
              </a:spcBef>
            </a:pPr>
            <a:r>
              <a:rPr lang="en-US" sz="7764" spc="-194">
                <a:solidFill>
                  <a:srgbClr val="A36654"/>
                </a:solidFill>
                <a:latin typeface="Paytone One"/>
                <a:ea typeface="Paytone One"/>
                <a:cs typeface="Paytone One"/>
                <a:sym typeface="Paytone One"/>
              </a:rPr>
              <a:t>Kho thịt cá 🐟 </a:t>
            </a:r>
          </a:p>
        </p:txBody>
      </p:sp>
      <p:sp>
        <p:nvSpPr>
          <p:cNvPr id="6" name="Freeform 6"/>
          <p:cNvSpPr/>
          <p:nvPr/>
        </p:nvSpPr>
        <p:spPr>
          <a:xfrm flipV="1">
            <a:off x="6992089" y="2457450"/>
            <a:ext cx="382242" cy="382242"/>
          </a:xfrm>
          <a:custGeom>
            <a:avLst/>
            <a:gdLst/>
            <a:ahLst/>
            <a:cxnLst/>
            <a:rect l="l" t="t" r="r" b="b"/>
            <a:pathLst>
              <a:path w="382242" h="382242">
                <a:moveTo>
                  <a:pt x="0" y="382242"/>
                </a:moveTo>
                <a:lnTo>
                  <a:pt x="382242" y="382242"/>
                </a:lnTo>
                <a:lnTo>
                  <a:pt x="382242" y="0"/>
                </a:lnTo>
                <a:lnTo>
                  <a:pt x="0" y="0"/>
                </a:lnTo>
                <a:lnTo>
                  <a:pt x="0" y="38224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3">
            <a:extLst>
              <a:ext uri="{FF2B5EF4-FFF2-40B4-BE49-F238E27FC236}">
                <a16:creationId xmlns:a16="http://schemas.microsoft.com/office/drawing/2014/main" id="{CC2B3AD4-6150-AADB-E543-B01B053BF8E4}"/>
              </a:ext>
            </a:extLst>
          </p:cNvPr>
          <p:cNvGrpSpPr/>
          <p:nvPr/>
        </p:nvGrpSpPr>
        <p:grpSpPr>
          <a:xfrm>
            <a:off x="10738488" y="152400"/>
            <a:ext cx="7701912" cy="10287000"/>
            <a:chOff x="0" y="0"/>
            <a:chExt cx="837265" cy="1118287"/>
          </a:xfrm>
        </p:grpSpPr>
        <p:sp>
          <p:nvSpPr>
            <p:cNvPr id="8" name="Freeform 4">
              <a:extLst>
                <a:ext uri="{FF2B5EF4-FFF2-40B4-BE49-F238E27FC236}">
                  <a16:creationId xmlns:a16="http://schemas.microsoft.com/office/drawing/2014/main" id="{0134FF62-A00B-174C-BD49-F2C9E2EDDD65}"/>
                </a:ext>
              </a:extLst>
            </p:cNvPr>
            <p:cNvSpPr/>
            <p:nvPr/>
          </p:nvSpPr>
          <p:spPr>
            <a:xfrm>
              <a:off x="0" y="0"/>
              <a:ext cx="837265" cy="1118287"/>
            </a:xfrm>
            <a:custGeom>
              <a:avLst/>
              <a:gdLst/>
              <a:ahLst/>
              <a:cxnLst/>
              <a:rect l="l" t="t" r="r" b="b"/>
              <a:pathLst>
                <a:path w="837265" h="1118287">
                  <a:moveTo>
                    <a:pt x="0" y="0"/>
                  </a:moveTo>
                  <a:lnTo>
                    <a:pt x="837265" y="0"/>
                  </a:lnTo>
                  <a:lnTo>
                    <a:pt x="837265" y="1118287"/>
                  </a:lnTo>
                  <a:lnTo>
                    <a:pt x="0" y="1118287"/>
                  </a:lnTo>
                  <a:close/>
                </a:path>
              </a:pathLst>
            </a:custGeom>
            <a:blipFill>
              <a:blip r:embed="rId3"/>
              <a:stretch>
                <a:fillRect t="-1193" b="-1193"/>
              </a:stretch>
            </a:blipFill>
          </p:spPr>
          <p:txBody>
            <a:bodyPr/>
            <a:lstStyle/>
            <a:p>
              <a:endParaRPr lang="en-US"/>
            </a:p>
          </p:txBody>
        </p:sp>
      </p:gr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dirty="0"/>
          </a:p>
        </p:txBody>
      </p:sp>
      <p:sp>
        <p:nvSpPr>
          <p:cNvPr id="3" name="TextBox 3"/>
          <p:cNvSpPr txBox="1"/>
          <p:nvPr/>
        </p:nvSpPr>
        <p:spPr>
          <a:xfrm>
            <a:off x="475022" y="4427220"/>
            <a:ext cx="8324850" cy="2489835"/>
          </a:xfrm>
          <a:prstGeom prst="rect">
            <a:avLst/>
          </a:prstGeom>
        </p:spPr>
        <p:txBody>
          <a:bodyPr lIns="0" tIns="0" rIns="0" bIns="0" rtlCol="0" anchor="t">
            <a:spAutoFit/>
          </a:bodyPr>
          <a:lstStyle/>
          <a:p>
            <a:pPr algn="l">
              <a:lnSpc>
                <a:spcPts val="6510"/>
              </a:lnSpc>
            </a:pPr>
            <a:r>
              <a:rPr lang="en-US" sz="6200" spc="-155" dirty="0">
                <a:solidFill>
                  <a:srgbClr val="A36654"/>
                </a:solidFill>
                <a:latin typeface="Paytone One"/>
                <a:ea typeface="Paytone One"/>
                <a:cs typeface="Paytone One"/>
                <a:sym typeface="Paytone One"/>
              </a:rPr>
              <a:t>Em </a:t>
            </a:r>
            <a:r>
              <a:rPr lang="en-US" sz="6200" spc="-155" dirty="0" err="1">
                <a:solidFill>
                  <a:srgbClr val="A36654"/>
                </a:solidFill>
                <a:latin typeface="Paytone One"/>
                <a:ea typeface="Paytone One"/>
                <a:cs typeface="Paytone One"/>
                <a:sym typeface="Paytone One"/>
              </a:rPr>
              <a:t>kề</a:t>
            </a:r>
            <a:r>
              <a:rPr lang="en-US" sz="6200" spc="-155" dirty="0">
                <a:solidFill>
                  <a:srgbClr val="A36654"/>
                </a:solidFill>
                <a:latin typeface="Paytone One"/>
                <a:ea typeface="Paytone One"/>
                <a:cs typeface="Paytone One"/>
                <a:sym typeface="Paytone One"/>
              </a:rPr>
              <a:t> </a:t>
            </a:r>
            <a:r>
              <a:rPr lang="en-US" sz="6200" spc="-155" dirty="0" err="1">
                <a:solidFill>
                  <a:srgbClr val="A36654"/>
                </a:solidFill>
                <a:latin typeface="Paytone One"/>
                <a:ea typeface="Paytone One"/>
                <a:cs typeface="Paytone One"/>
                <a:sym typeface="Paytone One"/>
              </a:rPr>
              <a:t>má</a:t>
            </a:r>
            <a:r>
              <a:rPr lang="en-US" sz="6200" spc="-155" dirty="0">
                <a:solidFill>
                  <a:srgbClr val="A36654"/>
                </a:solidFill>
                <a:latin typeface="Paytone One"/>
                <a:ea typeface="Paytone One"/>
                <a:cs typeface="Paytone One"/>
                <a:sym typeface="Paytone One"/>
              </a:rPr>
              <a:t> </a:t>
            </a:r>
          </a:p>
          <a:p>
            <a:pPr algn="l">
              <a:lnSpc>
                <a:spcPts val="6510"/>
              </a:lnSpc>
            </a:pPr>
            <a:r>
              <a:rPr lang="en-US" sz="6200" spc="-155" dirty="0" err="1">
                <a:solidFill>
                  <a:srgbClr val="A36654"/>
                </a:solidFill>
                <a:latin typeface="Paytone One"/>
                <a:ea typeface="Paytone One"/>
                <a:cs typeface="Paytone One"/>
                <a:sym typeface="Paytone One"/>
              </a:rPr>
              <a:t>Được</a:t>
            </a:r>
            <a:r>
              <a:rPr lang="en-US" sz="6200" spc="-155" dirty="0">
                <a:solidFill>
                  <a:srgbClr val="A36654"/>
                </a:solidFill>
                <a:latin typeface="Paytone One"/>
                <a:ea typeface="Paytone One"/>
                <a:cs typeface="Paytone One"/>
                <a:sym typeface="Paytone One"/>
              </a:rPr>
              <a:t> </a:t>
            </a:r>
            <a:r>
              <a:rPr lang="en-US" sz="6200" spc="-155" dirty="0" err="1">
                <a:solidFill>
                  <a:srgbClr val="A36654"/>
                </a:solidFill>
                <a:latin typeface="Paytone One"/>
                <a:ea typeface="Paytone One"/>
                <a:cs typeface="Paytone One"/>
                <a:sym typeface="Paytone One"/>
              </a:rPr>
              <a:t>mẹ</a:t>
            </a:r>
            <a:r>
              <a:rPr lang="en-US" sz="6200" spc="-155" dirty="0">
                <a:solidFill>
                  <a:srgbClr val="A36654"/>
                </a:solidFill>
                <a:latin typeface="Paytone One"/>
                <a:ea typeface="Paytone One"/>
                <a:cs typeface="Paytone One"/>
                <a:sym typeface="Paytone One"/>
              </a:rPr>
              <a:t> </a:t>
            </a:r>
            <a:r>
              <a:rPr lang="vi-VN" sz="6200" spc="-155" dirty="0">
                <a:solidFill>
                  <a:srgbClr val="A36654"/>
                </a:solidFill>
                <a:latin typeface="Paytone One"/>
                <a:ea typeface="Paytone One"/>
                <a:cs typeface="Paytone One"/>
                <a:sym typeface="Paytone One"/>
              </a:rPr>
              <a:t>thơm</a:t>
            </a:r>
            <a:endParaRPr lang="en-US" sz="6200" spc="-155" dirty="0">
              <a:solidFill>
                <a:srgbClr val="A36654"/>
              </a:solidFill>
              <a:latin typeface="Paytone One"/>
              <a:ea typeface="Paytone One"/>
              <a:cs typeface="Paytone One"/>
              <a:sym typeface="Paytone One"/>
            </a:endParaRPr>
          </a:p>
          <a:p>
            <a:pPr marL="0" lvl="0" indent="0" algn="l">
              <a:lnSpc>
                <a:spcPts val="6510"/>
              </a:lnSpc>
              <a:spcBef>
                <a:spcPct val="0"/>
              </a:spcBef>
            </a:pPr>
            <a:endParaRPr lang="en-US" sz="6200" spc="-155" dirty="0">
              <a:solidFill>
                <a:srgbClr val="A36654"/>
              </a:solidFill>
              <a:latin typeface="Paytone One"/>
              <a:ea typeface="Paytone One"/>
              <a:cs typeface="Paytone One"/>
              <a:sym typeface="Paytone One"/>
            </a:endParaRPr>
          </a:p>
        </p:txBody>
      </p:sp>
      <p:sp>
        <p:nvSpPr>
          <p:cNvPr id="4" name="Freeform 4"/>
          <p:cNvSpPr/>
          <p:nvPr/>
        </p:nvSpPr>
        <p:spPr>
          <a:xfrm flipV="1">
            <a:off x="6992089" y="2457450"/>
            <a:ext cx="382242" cy="382242"/>
          </a:xfrm>
          <a:custGeom>
            <a:avLst/>
            <a:gdLst/>
            <a:ahLst/>
            <a:cxnLst/>
            <a:rect l="l" t="t" r="r" b="b"/>
            <a:pathLst>
              <a:path w="382242" h="382242">
                <a:moveTo>
                  <a:pt x="0" y="382242"/>
                </a:moveTo>
                <a:lnTo>
                  <a:pt x="382242" y="382242"/>
                </a:lnTo>
                <a:lnTo>
                  <a:pt x="382242" y="0"/>
                </a:lnTo>
                <a:lnTo>
                  <a:pt x="0" y="0"/>
                </a:lnTo>
                <a:lnTo>
                  <a:pt x="0" y="38224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8473257" y="0"/>
            <a:ext cx="9814743" cy="10287000"/>
            <a:chOff x="0" y="0"/>
            <a:chExt cx="1066948" cy="1118287"/>
          </a:xfrm>
        </p:grpSpPr>
        <p:sp>
          <p:nvSpPr>
            <p:cNvPr id="4" name="Freeform 4"/>
            <p:cNvSpPr/>
            <p:nvPr/>
          </p:nvSpPr>
          <p:spPr>
            <a:xfrm>
              <a:off x="0" y="0"/>
              <a:ext cx="1066948" cy="1118287"/>
            </a:xfrm>
            <a:custGeom>
              <a:avLst/>
              <a:gdLst/>
              <a:ahLst/>
              <a:cxnLst/>
              <a:rect l="l" t="t" r="r" b="b"/>
              <a:pathLst>
                <a:path w="1066948" h="1118287">
                  <a:moveTo>
                    <a:pt x="0" y="0"/>
                  </a:moveTo>
                  <a:lnTo>
                    <a:pt x="1066948" y="0"/>
                  </a:lnTo>
                  <a:lnTo>
                    <a:pt x="1066948" y="1118287"/>
                  </a:lnTo>
                  <a:lnTo>
                    <a:pt x="0" y="1118287"/>
                  </a:lnTo>
                  <a:close/>
                </a:path>
              </a:pathLst>
            </a:custGeom>
            <a:blipFill>
              <a:blip r:embed="rId3"/>
              <a:stretch>
                <a:fillRect t="-15237" b="-15237"/>
              </a:stretch>
            </a:blipFill>
          </p:spPr>
          <p:txBody>
            <a:bodyPr/>
            <a:lstStyle/>
            <a:p>
              <a:endParaRPr lang="en-US"/>
            </a:p>
          </p:txBody>
        </p:sp>
      </p:grpSp>
      <p:sp>
        <p:nvSpPr>
          <p:cNvPr id="5" name="TextBox 5"/>
          <p:cNvSpPr txBox="1"/>
          <p:nvPr/>
        </p:nvSpPr>
        <p:spPr>
          <a:xfrm>
            <a:off x="1028700" y="3881059"/>
            <a:ext cx="8324850" cy="1937385"/>
          </a:xfrm>
          <a:prstGeom prst="rect">
            <a:avLst/>
          </a:prstGeom>
        </p:spPr>
        <p:txBody>
          <a:bodyPr lIns="0" tIns="0" rIns="0" bIns="0" rtlCol="0" anchor="t">
            <a:spAutoFit/>
          </a:bodyPr>
          <a:lstStyle/>
          <a:p>
            <a:pPr algn="l">
              <a:lnSpc>
                <a:spcPts val="7559"/>
              </a:lnSpc>
            </a:pPr>
            <a:r>
              <a:rPr lang="en-US" sz="7199" spc="-179">
                <a:solidFill>
                  <a:srgbClr val="A36654"/>
                </a:solidFill>
                <a:latin typeface="Paytone One"/>
                <a:ea typeface="Paytone One"/>
                <a:cs typeface="Paytone One"/>
                <a:sym typeface="Paytone One"/>
              </a:rPr>
              <a:t>Ơi mẹ ơi </a:t>
            </a:r>
          </a:p>
          <a:p>
            <a:pPr marL="0" lvl="0" indent="0" algn="l">
              <a:lnSpc>
                <a:spcPts val="7559"/>
              </a:lnSpc>
              <a:spcBef>
                <a:spcPct val="0"/>
              </a:spcBef>
            </a:pPr>
            <a:r>
              <a:rPr lang="en-US" sz="7199" spc="-179">
                <a:solidFill>
                  <a:srgbClr val="A36654"/>
                </a:solidFill>
                <a:latin typeface="Paytone One"/>
                <a:ea typeface="Paytone One"/>
                <a:cs typeface="Paytone One"/>
                <a:sym typeface="Paytone One"/>
              </a:rPr>
              <a:t>Yêu mẹ lắm </a:t>
            </a:r>
          </a:p>
        </p:txBody>
      </p:sp>
      <p:sp>
        <p:nvSpPr>
          <p:cNvPr id="6" name="Freeform 6"/>
          <p:cNvSpPr/>
          <p:nvPr/>
        </p:nvSpPr>
        <p:spPr>
          <a:xfrm flipV="1">
            <a:off x="6992089" y="2457450"/>
            <a:ext cx="382242" cy="382242"/>
          </a:xfrm>
          <a:custGeom>
            <a:avLst/>
            <a:gdLst/>
            <a:ahLst/>
            <a:cxnLst/>
            <a:rect l="l" t="t" r="r" b="b"/>
            <a:pathLst>
              <a:path w="382242" h="382242">
                <a:moveTo>
                  <a:pt x="0" y="382242"/>
                </a:moveTo>
                <a:lnTo>
                  <a:pt x="382242" y="382242"/>
                </a:lnTo>
                <a:lnTo>
                  <a:pt x="382242" y="0"/>
                </a:lnTo>
                <a:lnTo>
                  <a:pt x="0" y="0"/>
                </a:lnTo>
                <a:lnTo>
                  <a:pt x="0" y="38224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ransition>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272852" y="399011"/>
            <a:ext cx="7837607" cy="9488978"/>
            <a:chOff x="0" y="0"/>
            <a:chExt cx="2064226" cy="2499155"/>
          </a:xfrm>
        </p:grpSpPr>
        <p:sp>
          <p:nvSpPr>
            <p:cNvPr id="4" name="Freeform 4"/>
            <p:cNvSpPr/>
            <p:nvPr/>
          </p:nvSpPr>
          <p:spPr>
            <a:xfrm>
              <a:off x="0" y="0"/>
              <a:ext cx="2064226" cy="2499155"/>
            </a:xfrm>
            <a:custGeom>
              <a:avLst/>
              <a:gdLst/>
              <a:ahLst/>
              <a:cxnLst/>
              <a:rect l="l" t="t" r="r" b="b"/>
              <a:pathLst>
                <a:path w="2064226" h="2499155">
                  <a:moveTo>
                    <a:pt x="36548" y="0"/>
                  </a:moveTo>
                  <a:lnTo>
                    <a:pt x="2027677" y="0"/>
                  </a:lnTo>
                  <a:cubicBezTo>
                    <a:pt x="2037371" y="0"/>
                    <a:pt x="2046667" y="3851"/>
                    <a:pt x="2053521" y="10705"/>
                  </a:cubicBezTo>
                  <a:cubicBezTo>
                    <a:pt x="2060375" y="17559"/>
                    <a:pt x="2064226" y="26855"/>
                    <a:pt x="2064226" y="36548"/>
                  </a:cubicBezTo>
                  <a:lnTo>
                    <a:pt x="2064226" y="2462606"/>
                  </a:lnTo>
                  <a:cubicBezTo>
                    <a:pt x="2064226" y="2472300"/>
                    <a:pt x="2060375" y="2481596"/>
                    <a:pt x="2053521" y="2488450"/>
                  </a:cubicBezTo>
                  <a:cubicBezTo>
                    <a:pt x="2046667" y="2495304"/>
                    <a:pt x="2037371" y="2499155"/>
                    <a:pt x="2027677" y="2499155"/>
                  </a:cubicBezTo>
                  <a:lnTo>
                    <a:pt x="36548" y="2499155"/>
                  </a:lnTo>
                  <a:cubicBezTo>
                    <a:pt x="26855" y="2499155"/>
                    <a:pt x="17559" y="2495304"/>
                    <a:pt x="10705" y="2488450"/>
                  </a:cubicBezTo>
                  <a:cubicBezTo>
                    <a:pt x="3851" y="2481596"/>
                    <a:pt x="0" y="2472300"/>
                    <a:pt x="0" y="2462606"/>
                  </a:cubicBezTo>
                  <a:lnTo>
                    <a:pt x="0" y="36548"/>
                  </a:lnTo>
                  <a:cubicBezTo>
                    <a:pt x="0" y="26855"/>
                    <a:pt x="3851" y="17559"/>
                    <a:pt x="10705" y="10705"/>
                  </a:cubicBezTo>
                  <a:cubicBezTo>
                    <a:pt x="17559" y="3851"/>
                    <a:pt x="26855" y="0"/>
                    <a:pt x="36548" y="0"/>
                  </a:cubicBezTo>
                  <a:close/>
                </a:path>
              </a:pathLst>
            </a:custGeom>
            <a:solidFill>
              <a:srgbClr val="000000">
                <a:alpha val="0"/>
              </a:srgbClr>
            </a:solidFill>
            <a:ln w="28575" cap="rnd">
              <a:solidFill>
                <a:srgbClr val="253439"/>
              </a:solidFill>
              <a:prstDash val="sysDot"/>
              <a:round/>
            </a:ln>
          </p:spPr>
          <p:txBody>
            <a:bodyPr/>
            <a:lstStyle/>
            <a:p>
              <a:endParaRPr lang="en-US"/>
            </a:p>
          </p:txBody>
        </p:sp>
        <p:sp>
          <p:nvSpPr>
            <p:cNvPr id="5" name="TextBox 5"/>
            <p:cNvSpPr txBox="1"/>
            <p:nvPr/>
          </p:nvSpPr>
          <p:spPr>
            <a:xfrm>
              <a:off x="0" y="-38100"/>
              <a:ext cx="2064226" cy="2537255"/>
            </a:xfrm>
            <a:prstGeom prst="rect">
              <a:avLst/>
            </a:prstGeom>
          </p:spPr>
          <p:txBody>
            <a:bodyPr lIns="50800" tIns="50800" rIns="50800" bIns="50800" rtlCol="0" anchor="ctr"/>
            <a:lstStyle/>
            <a:p>
              <a:pPr marL="0" lvl="0" indent="0" algn="ctr">
                <a:lnSpc>
                  <a:spcPts val="3080"/>
                </a:lnSpc>
                <a:spcBef>
                  <a:spcPct val="0"/>
                </a:spcBef>
              </a:pPr>
              <a:endParaRPr/>
            </a:p>
          </p:txBody>
        </p:sp>
      </p:grpSp>
      <p:grpSp>
        <p:nvGrpSpPr>
          <p:cNvPr id="6" name="Group 6"/>
          <p:cNvGrpSpPr/>
          <p:nvPr/>
        </p:nvGrpSpPr>
        <p:grpSpPr>
          <a:xfrm>
            <a:off x="-244277" y="0"/>
            <a:ext cx="8663867" cy="10287000"/>
            <a:chOff x="0" y="0"/>
            <a:chExt cx="941838" cy="1118287"/>
          </a:xfrm>
        </p:grpSpPr>
        <p:sp>
          <p:nvSpPr>
            <p:cNvPr id="7" name="Freeform 7"/>
            <p:cNvSpPr/>
            <p:nvPr/>
          </p:nvSpPr>
          <p:spPr>
            <a:xfrm>
              <a:off x="0" y="0"/>
              <a:ext cx="941838" cy="1118287"/>
            </a:xfrm>
            <a:custGeom>
              <a:avLst/>
              <a:gdLst/>
              <a:ahLst/>
              <a:cxnLst/>
              <a:rect l="l" t="t" r="r" b="b"/>
              <a:pathLst>
                <a:path w="941838" h="1118287">
                  <a:moveTo>
                    <a:pt x="22340" y="0"/>
                  </a:moveTo>
                  <a:lnTo>
                    <a:pt x="919498" y="0"/>
                  </a:lnTo>
                  <a:cubicBezTo>
                    <a:pt x="931836" y="0"/>
                    <a:pt x="941838" y="10002"/>
                    <a:pt x="941838" y="22340"/>
                  </a:cubicBezTo>
                  <a:lnTo>
                    <a:pt x="941838" y="1095947"/>
                  </a:lnTo>
                  <a:cubicBezTo>
                    <a:pt x="941838" y="1108285"/>
                    <a:pt x="931836" y="1118287"/>
                    <a:pt x="919498" y="1118287"/>
                  </a:cubicBezTo>
                  <a:lnTo>
                    <a:pt x="22340" y="1118287"/>
                  </a:lnTo>
                  <a:cubicBezTo>
                    <a:pt x="10002" y="1118287"/>
                    <a:pt x="0" y="1108285"/>
                    <a:pt x="0" y="1095947"/>
                  </a:cubicBezTo>
                  <a:lnTo>
                    <a:pt x="0" y="22340"/>
                  </a:lnTo>
                  <a:cubicBezTo>
                    <a:pt x="0" y="10002"/>
                    <a:pt x="10002" y="0"/>
                    <a:pt x="22340" y="0"/>
                  </a:cubicBezTo>
                  <a:close/>
                </a:path>
              </a:pathLst>
            </a:custGeom>
            <a:blipFill>
              <a:blip r:embed="rId3"/>
              <a:stretch>
                <a:fillRect l="-2243" r="-2243"/>
              </a:stretch>
            </a:blipFill>
          </p:spPr>
          <p:txBody>
            <a:bodyPr/>
            <a:lstStyle/>
            <a:p>
              <a:endParaRPr lang="en-US"/>
            </a:p>
          </p:txBody>
        </p:sp>
      </p:grpSp>
      <p:sp>
        <p:nvSpPr>
          <p:cNvPr id="8" name="Freeform 8"/>
          <p:cNvSpPr/>
          <p:nvPr/>
        </p:nvSpPr>
        <p:spPr>
          <a:xfrm>
            <a:off x="17259300" y="9238008"/>
            <a:ext cx="382242" cy="382242"/>
          </a:xfrm>
          <a:custGeom>
            <a:avLst/>
            <a:gdLst/>
            <a:ahLst/>
            <a:cxnLst/>
            <a:rect l="l" t="t" r="r" b="b"/>
            <a:pathLst>
              <a:path w="382242" h="382242">
                <a:moveTo>
                  <a:pt x="0" y="0"/>
                </a:moveTo>
                <a:lnTo>
                  <a:pt x="382242" y="0"/>
                </a:lnTo>
                <a:lnTo>
                  <a:pt x="382242" y="382242"/>
                </a:lnTo>
                <a:lnTo>
                  <a:pt x="0" y="3822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9963150" y="5057775"/>
            <a:ext cx="8324850" cy="3601085"/>
          </a:xfrm>
          <a:prstGeom prst="rect">
            <a:avLst/>
          </a:prstGeom>
        </p:spPr>
        <p:txBody>
          <a:bodyPr lIns="0" tIns="0" rIns="0" bIns="0" rtlCol="0" anchor="t">
            <a:spAutoFit/>
          </a:bodyPr>
          <a:lstStyle/>
          <a:p>
            <a:pPr marL="0" lvl="0" indent="0" algn="l">
              <a:lnSpc>
                <a:spcPts val="5740"/>
              </a:lnSpc>
              <a:spcBef>
                <a:spcPct val="0"/>
              </a:spcBef>
            </a:pPr>
            <a:r>
              <a:rPr lang="en-US" sz="4100" u="none" strike="noStrike" spc="-102">
                <a:solidFill>
                  <a:srgbClr val="A36654"/>
                </a:solidFill>
                <a:latin typeface="Paytone One"/>
                <a:ea typeface="Paytone One"/>
                <a:cs typeface="Paytone One"/>
                <a:sym typeface="Paytone One"/>
              </a:rPr>
              <a:t>Bài thơ “Yêu Mẹ” khắc họa sâu sắc những công việc hàng ngày của mẹ và tình cảm ấm áp của trẻ thơ, thể hiện vẻ đẹp của tình yêu thương và sự hy sinh.</a:t>
            </a:r>
          </a:p>
        </p:txBody>
      </p:sp>
    </p:spTree>
  </p:cSld>
  <p:clrMapOvr>
    <a:masterClrMapping/>
  </p:clrMapOvr>
  <p:transition>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57B8C81-BF01-E3EE-D0D6-AEF2A354737D}"/>
              </a:ext>
            </a:extLst>
          </p:cNvPr>
          <p:cNvSpPr/>
          <p:nvPr/>
        </p:nvSpPr>
        <p:spPr>
          <a:xfrm>
            <a:off x="2514600" y="337089"/>
            <a:ext cx="14401800" cy="685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6600" b="1" dirty="0">
                <a:ln w="22225">
                  <a:solidFill>
                    <a:schemeClr val="accent2"/>
                  </a:solidFill>
                  <a:prstDash val="solid"/>
                </a:ln>
                <a:solidFill>
                  <a:schemeClr val="accent2">
                    <a:lumMod val="40000"/>
                    <a:lumOff val="60000"/>
                  </a:schemeClr>
                </a:solidFill>
                <a:latin typeface="+mj-lt"/>
              </a:rPr>
              <a:t>TRÒ CHƠI CHIẾC HỘP THẦN KỲ</a:t>
            </a:r>
            <a:endParaRPr lang="en-US" sz="6600" b="1" dirty="0">
              <a:ln w="22225">
                <a:solidFill>
                  <a:schemeClr val="accent2"/>
                </a:solidFill>
                <a:prstDash val="solid"/>
              </a:ln>
              <a:solidFill>
                <a:schemeClr val="accent2">
                  <a:lumMod val="40000"/>
                  <a:lumOff val="60000"/>
                </a:schemeClr>
              </a:solidFill>
              <a:latin typeface="+mj-lt"/>
            </a:endParaRPr>
          </a:p>
        </p:txBody>
      </p:sp>
      <p:pic>
        <p:nvPicPr>
          <p:cNvPr id="3" name="mở quà">
            <a:hlinkClick r:id="" action="ppaction://media"/>
            <a:extLst>
              <a:ext uri="{FF2B5EF4-FFF2-40B4-BE49-F238E27FC236}">
                <a16:creationId xmlns:a16="http://schemas.microsoft.com/office/drawing/2014/main" id="{0456D8C2-3C8F-BC62-2F03-257E7C4368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33501"/>
            <a:ext cx="18287999" cy="8845010"/>
          </a:xfrm>
          <a:prstGeom prst="rect">
            <a:avLst/>
          </a:prstGeom>
        </p:spPr>
      </p:pic>
    </p:spTree>
    <p:extLst>
      <p:ext uri="{BB962C8B-B14F-4D97-AF65-F5344CB8AC3E}">
        <p14:creationId xmlns:p14="http://schemas.microsoft.com/office/powerpoint/2010/main" val="196681600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3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10FA5A-4912-361F-A080-2EC1EF8833A3}"/>
              </a:ext>
            </a:extLst>
          </p:cNvPr>
          <p:cNvSpPr/>
          <p:nvPr/>
        </p:nvSpPr>
        <p:spPr>
          <a:xfrm>
            <a:off x="31653" y="-1"/>
            <a:ext cx="9175653" cy="526734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9" name="Rectangle 8">
            <a:extLst>
              <a:ext uri="{FF2B5EF4-FFF2-40B4-BE49-F238E27FC236}">
                <a16:creationId xmlns:a16="http://schemas.microsoft.com/office/drawing/2014/main" id="{0D1A6E2A-12C6-0922-E54D-DD3C616334B8}"/>
              </a:ext>
            </a:extLst>
          </p:cNvPr>
          <p:cNvSpPr/>
          <p:nvPr/>
        </p:nvSpPr>
        <p:spPr>
          <a:xfrm>
            <a:off x="0" y="5235946"/>
            <a:ext cx="9175653" cy="526734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Rectangle 9">
            <a:extLst>
              <a:ext uri="{FF2B5EF4-FFF2-40B4-BE49-F238E27FC236}">
                <a16:creationId xmlns:a16="http://schemas.microsoft.com/office/drawing/2014/main" id="{456A805D-6604-0C20-752D-41729CFFCE5A}"/>
              </a:ext>
            </a:extLst>
          </p:cNvPr>
          <p:cNvSpPr/>
          <p:nvPr/>
        </p:nvSpPr>
        <p:spPr>
          <a:xfrm>
            <a:off x="9080695" y="5235946"/>
            <a:ext cx="9333913" cy="5359791"/>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highlight>
                <a:srgbClr val="00FF00"/>
              </a:highlight>
            </a:endParaRPr>
          </a:p>
        </p:txBody>
      </p:sp>
      <p:sp>
        <p:nvSpPr>
          <p:cNvPr id="11" name="Rectangle 10">
            <a:extLst>
              <a:ext uri="{FF2B5EF4-FFF2-40B4-BE49-F238E27FC236}">
                <a16:creationId xmlns:a16="http://schemas.microsoft.com/office/drawing/2014/main" id="{B370AE81-519D-2FF0-3067-6C143EE9B360}"/>
              </a:ext>
            </a:extLst>
          </p:cNvPr>
          <p:cNvSpPr/>
          <p:nvPr/>
        </p:nvSpPr>
        <p:spPr>
          <a:xfrm>
            <a:off x="9175654" y="-1"/>
            <a:ext cx="9112346" cy="5222213"/>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2" name="Group 6">
            <a:extLst>
              <a:ext uri="{FF2B5EF4-FFF2-40B4-BE49-F238E27FC236}">
                <a16:creationId xmlns:a16="http://schemas.microsoft.com/office/drawing/2014/main" id="{599A02C0-FE00-D273-6442-B66CA762F4C1}"/>
              </a:ext>
            </a:extLst>
          </p:cNvPr>
          <p:cNvGrpSpPr/>
          <p:nvPr/>
        </p:nvGrpSpPr>
        <p:grpSpPr>
          <a:xfrm>
            <a:off x="9083041" y="5248589"/>
            <a:ext cx="9331567" cy="5359791"/>
            <a:chOff x="0" y="0"/>
            <a:chExt cx="941838" cy="1118287"/>
          </a:xfrm>
        </p:grpSpPr>
        <p:sp>
          <p:nvSpPr>
            <p:cNvPr id="3" name="Freeform 7">
              <a:extLst>
                <a:ext uri="{FF2B5EF4-FFF2-40B4-BE49-F238E27FC236}">
                  <a16:creationId xmlns:a16="http://schemas.microsoft.com/office/drawing/2014/main" id="{C3107B07-E92F-3619-CC6A-C97F50EB55C8}"/>
                </a:ext>
              </a:extLst>
            </p:cNvPr>
            <p:cNvSpPr/>
            <p:nvPr/>
          </p:nvSpPr>
          <p:spPr>
            <a:xfrm>
              <a:off x="0" y="0"/>
              <a:ext cx="941838" cy="1118287"/>
            </a:xfrm>
            <a:custGeom>
              <a:avLst/>
              <a:gdLst/>
              <a:ahLst/>
              <a:cxnLst/>
              <a:rect l="l" t="t" r="r" b="b"/>
              <a:pathLst>
                <a:path w="941838" h="1118287">
                  <a:moveTo>
                    <a:pt x="22340" y="0"/>
                  </a:moveTo>
                  <a:lnTo>
                    <a:pt x="919498" y="0"/>
                  </a:lnTo>
                  <a:cubicBezTo>
                    <a:pt x="931836" y="0"/>
                    <a:pt x="941838" y="10002"/>
                    <a:pt x="941838" y="22340"/>
                  </a:cubicBezTo>
                  <a:lnTo>
                    <a:pt x="941838" y="1095947"/>
                  </a:lnTo>
                  <a:cubicBezTo>
                    <a:pt x="941838" y="1108285"/>
                    <a:pt x="931836" y="1118287"/>
                    <a:pt x="919498" y="1118287"/>
                  </a:cubicBezTo>
                  <a:lnTo>
                    <a:pt x="22340" y="1118287"/>
                  </a:lnTo>
                  <a:cubicBezTo>
                    <a:pt x="10002" y="1118287"/>
                    <a:pt x="0" y="1108285"/>
                    <a:pt x="0" y="1095947"/>
                  </a:cubicBezTo>
                  <a:lnTo>
                    <a:pt x="0" y="22340"/>
                  </a:lnTo>
                  <a:cubicBezTo>
                    <a:pt x="0" y="10002"/>
                    <a:pt x="10002" y="0"/>
                    <a:pt x="22340" y="0"/>
                  </a:cubicBezTo>
                  <a:close/>
                </a:path>
              </a:pathLst>
            </a:custGeom>
            <a:blipFill>
              <a:blip r:embed="rId2"/>
              <a:stretch>
                <a:fillRect l="-2243" r="-2243"/>
              </a:stretch>
            </a:blipFill>
          </p:spPr>
          <p:txBody>
            <a:bodyPr/>
            <a:lstStyle/>
            <a:p>
              <a:endParaRPr lang="en-US"/>
            </a:p>
          </p:txBody>
        </p:sp>
      </p:grpSp>
      <p:sp>
        <p:nvSpPr>
          <p:cNvPr id="4" name="Freeform 2">
            <a:extLst>
              <a:ext uri="{FF2B5EF4-FFF2-40B4-BE49-F238E27FC236}">
                <a16:creationId xmlns:a16="http://schemas.microsoft.com/office/drawing/2014/main" id="{310E9FD6-A0D8-4B10-74F0-C99B628FF091}"/>
              </a:ext>
            </a:extLst>
          </p:cNvPr>
          <p:cNvSpPr/>
          <p:nvPr/>
        </p:nvSpPr>
        <p:spPr>
          <a:xfrm>
            <a:off x="91148" y="-1"/>
            <a:ext cx="8989548" cy="5215098"/>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5" name="Freeform 2">
            <a:extLst>
              <a:ext uri="{FF2B5EF4-FFF2-40B4-BE49-F238E27FC236}">
                <a16:creationId xmlns:a16="http://schemas.microsoft.com/office/drawing/2014/main" id="{3718CCE3-2877-C895-8715-EA763B10616F}"/>
              </a:ext>
            </a:extLst>
          </p:cNvPr>
          <p:cNvSpPr/>
          <p:nvPr/>
        </p:nvSpPr>
        <p:spPr>
          <a:xfrm>
            <a:off x="9039372" y="-4943"/>
            <a:ext cx="9311933" cy="528602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en-US"/>
          </a:p>
        </p:txBody>
      </p:sp>
      <p:pic>
        <p:nvPicPr>
          <p:cNvPr id="12" name="Hình ảnh 11">
            <a:extLst>
              <a:ext uri="{FF2B5EF4-FFF2-40B4-BE49-F238E27FC236}">
                <a16:creationId xmlns:a16="http://schemas.microsoft.com/office/drawing/2014/main" id="{02C4F6C2-F59B-E208-F5C3-FDE91912E7D9}"/>
              </a:ext>
            </a:extLst>
          </p:cNvPr>
          <p:cNvPicPr>
            <a:picLocks noChangeAspect="1"/>
          </p:cNvPicPr>
          <p:nvPr/>
        </p:nvPicPr>
        <p:blipFill>
          <a:blip r:embed="rId5"/>
          <a:stretch>
            <a:fillRect/>
          </a:stretch>
        </p:blipFill>
        <p:spPr>
          <a:xfrm>
            <a:off x="41323" y="5281078"/>
            <a:ext cx="8998049" cy="5243062"/>
          </a:xfrm>
          <a:prstGeom prst="rect">
            <a:avLst/>
          </a:prstGeom>
        </p:spPr>
      </p:pic>
    </p:spTree>
    <p:extLst>
      <p:ext uri="{BB962C8B-B14F-4D97-AF65-F5344CB8AC3E}">
        <p14:creationId xmlns:p14="http://schemas.microsoft.com/office/powerpoint/2010/main" val="120067487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ưu đồ: Băng Đục lỗ 3">
            <a:extLst>
              <a:ext uri="{FF2B5EF4-FFF2-40B4-BE49-F238E27FC236}">
                <a16:creationId xmlns:a16="http://schemas.microsoft.com/office/drawing/2014/main" id="{BBD38BF4-849C-BDF0-485B-C35B10C2A4C0}"/>
              </a:ext>
            </a:extLst>
          </p:cNvPr>
          <p:cNvSpPr/>
          <p:nvPr/>
        </p:nvSpPr>
        <p:spPr>
          <a:xfrm>
            <a:off x="2057400" y="3009900"/>
            <a:ext cx="14249400" cy="1905000"/>
          </a:xfrm>
          <a:prstGeom prst="flowChartPunchedTap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ln w="22225">
                  <a:solidFill>
                    <a:schemeClr val="accent2"/>
                  </a:solidFill>
                  <a:prstDash val="solid"/>
                </a:ln>
                <a:solidFill>
                  <a:schemeClr val="accent2">
                    <a:lumMod val="40000"/>
                    <a:lumOff val="60000"/>
                  </a:schemeClr>
                </a:solidFill>
              </a:rPr>
              <a:t>Vận động cơ thể theo nhạc</a:t>
            </a:r>
            <a:endParaRPr lang="en-US" sz="66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401831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ận động cơ thể">
            <a:hlinkClick r:id="" action="ppaction://media"/>
            <a:extLst>
              <a:ext uri="{FF2B5EF4-FFF2-40B4-BE49-F238E27FC236}">
                <a16:creationId xmlns:a16="http://schemas.microsoft.com/office/drawing/2014/main" id="{A88D3CBA-8F08-643A-CBA6-F60F1284B70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85801" y="723900"/>
            <a:ext cx="16916400" cy="8839200"/>
          </a:xfrm>
        </p:spPr>
      </p:pic>
    </p:spTree>
    <p:extLst>
      <p:ext uri="{BB962C8B-B14F-4D97-AF65-F5344CB8AC3E}">
        <p14:creationId xmlns:p14="http://schemas.microsoft.com/office/powerpoint/2010/main" val="178877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 uoc ngay mai.mp3">
            <a:hlinkClick r:id="" action="ppaction://media"/>
            <a:extLst>
              <a:ext uri="{FF2B5EF4-FFF2-40B4-BE49-F238E27FC236}">
                <a16:creationId xmlns:a16="http://schemas.microsoft.com/office/drawing/2014/main" id="{01FC7348-2641-D6E8-4A58-3E3085850C4C}"/>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859620" y="911052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3" descr="Water lilies">
            <a:extLst>
              <a:ext uri="{FF2B5EF4-FFF2-40B4-BE49-F238E27FC236}">
                <a16:creationId xmlns:a16="http://schemas.microsoft.com/office/drawing/2014/main" id="{E3B77383-E61C-B9F8-A878-2796FD94167B}"/>
              </a:ext>
            </a:extLst>
          </p:cNvPr>
          <p:cNvSpPr>
            <a:spLocks noChangeArrowheads="1" noChangeShapeType="1" noTextEdit="1"/>
          </p:cNvSpPr>
          <p:nvPr/>
        </p:nvSpPr>
        <p:spPr bwMode="auto">
          <a:xfrm>
            <a:off x="5022489" y="4303492"/>
            <a:ext cx="8801100" cy="346890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17250" b="1" kern="10" dirty="0">
                <a:solidFill>
                  <a:srgbClr val="0000FF"/>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CÁC CÔ GIÁO VỀ DỰ</a:t>
            </a:r>
          </a:p>
        </p:txBody>
      </p:sp>
      <p:pic>
        <p:nvPicPr>
          <p:cNvPr id="6" name="Picture 8" descr="POINSET2">
            <a:extLst>
              <a:ext uri="{FF2B5EF4-FFF2-40B4-BE49-F238E27FC236}">
                <a16:creationId xmlns:a16="http://schemas.microsoft.com/office/drawing/2014/main" id="{573F1269-67DF-F3C3-A33C-1385F38BC0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090009" flipH="1">
            <a:off x="751971" y="571282"/>
            <a:ext cx="2533650" cy="285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2" descr="Picture7">
            <a:extLst>
              <a:ext uri="{FF2B5EF4-FFF2-40B4-BE49-F238E27FC236}">
                <a16:creationId xmlns:a16="http://schemas.microsoft.com/office/drawing/2014/main" id="{6B6CED30-C936-8298-D46C-7154848DE3B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877902">
            <a:off x="1209546" y="2853660"/>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3" descr="Picture7">
            <a:extLst>
              <a:ext uri="{FF2B5EF4-FFF2-40B4-BE49-F238E27FC236}">
                <a16:creationId xmlns:a16="http://schemas.microsoft.com/office/drawing/2014/main" id="{B91BE473-99BA-3A65-0FB3-2E23D4C5CC4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2081468">
            <a:off x="888272" y="6589361"/>
            <a:ext cx="1126332" cy="77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descr="Picture7">
            <a:extLst>
              <a:ext uri="{FF2B5EF4-FFF2-40B4-BE49-F238E27FC236}">
                <a16:creationId xmlns:a16="http://schemas.microsoft.com/office/drawing/2014/main" id="{7241508D-415D-688A-DA6B-DD38E16EE4D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7914339">
            <a:off x="5049658" y="8673291"/>
            <a:ext cx="1143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Picture7">
            <a:extLst>
              <a:ext uri="{FF2B5EF4-FFF2-40B4-BE49-F238E27FC236}">
                <a16:creationId xmlns:a16="http://schemas.microsoft.com/office/drawing/2014/main" id="{E968356D-8230-6A6B-8E0F-FED0106C064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373717">
            <a:off x="12364305" y="8801676"/>
            <a:ext cx="1257300" cy="86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descr="Picture1">
            <a:extLst>
              <a:ext uri="{FF2B5EF4-FFF2-40B4-BE49-F238E27FC236}">
                <a16:creationId xmlns:a16="http://schemas.microsoft.com/office/drawing/2014/main" id="{069B3667-807C-344D-985B-C94B1ACE4C9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663" y="3164749"/>
            <a:ext cx="8001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7" descr="Picture1">
            <a:extLst>
              <a:ext uri="{FF2B5EF4-FFF2-40B4-BE49-F238E27FC236}">
                <a16:creationId xmlns:a16="http://schemas.microsoft.com/office/drawing/2014/main" id="{64EEB3B1-0BB1-0A50-F149-B26F9E1871C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583139" y="7581762"/>
            <a:ext cx="8001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8" descr="Picture1">
            <a:extLst>
              <a:ext uri="{FF2B5EF4-FFF2-40B4-BE49-F238E27FC236}">
                <a16:creationId xmlns:a16="http://schemas.microsoft.com/office/drawing/2014/main" id="{081B27F4-9934-C9F6-BD3A-31915D392AF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0387012" y="7435715"/>
            <a:ext cx="8001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POINSET3">
            <a:extLst>
              <a:ext uri="{FF2B5EF4-FFF2-40B4-BE49-F238E27FC236}">
                <a16:creationId xmlns:a16="http://schemas.microsoft.com/office/drawing/2014/main" id="{F005AF8E-326D-391B-F4B8-69DEB0A5DA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374526" y="7347963"/>
            <a:ext cx="28575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1" descr="Picture7">
            <a:extLst>
              <a:ext uri="{FF2B5EF4-FFF2-40B4-BE49-F238E27FC236}">
                <a16:creationId xmlns:a16="http://schemas.microsoft.com/office/drawing/2014/main" id="{C017A672-D734-1873-D3EA-116AF0AD868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368692">
            <a:off x="14297415" y="1145479"/>
            <a:ext cx="1143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POINSET2">
            <a:extLst>
              <a:ext uri="{FF2B5EF4-FFF2-40B4-BE49-F238E27FC236}">
                <a16:creationId xmlns:a16="http://schemas.microsoft.com/office/drawing/2014/main" id="{C1B20C93-5B4A-34CE-EDB3-C0D6F077B9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4927980" y="648673"/>
            <a:ext cx="25527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5" descr="Picture7">
            <a:extLst>
              <a:ext uri="{FF2B5EF4-FFF2-40B4-BE49-F238E27FC236}">
                <a16:creationId xmlns:a16="http://schemas.microsoft.com/office/drawing/2014/main" id="{0723AD49-ED67-F4E1-B547-73A75BDAC94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531829">
            <a:off x="16556925" y="3042484"/>
            <a:ext cx="1143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6" descr="Picture7">
            <a:extLst>
              <a:ext uri="{FF2B5EF4-FFF2-40B4-BE49-F238E27FC236}">
                <a16:creationId xmlns:a16="http://schemas.microsoft.com/office/drawing/2014/main" id="{6B147F90-69CB-C7C2-52E6-65E9CA44EB9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1972199">
            <a:off x="16571972" y="6955057"/>
            <a:ext cx="1143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7" descr="Picture1">
            <a:extLst>
              <a:ext uri="{FF2B5EF4-FFF2-40B4-BE49-F238E27FC236}">
                <a16:creationId xmlns:a16="http://schemas.microsoft.com/office/drawing/2014/main" id="{39BD85C3-D32F-7249-EB7F-D97902D9BB4F}"/>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754399" y="3500437"/>
            <a:ext cx="8001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POINSET3">
            <a:extLst>
              <a:ext uri="{FF2B5EF4-FFF2-40B4-BE49-F238E27FC236}">
                <a16:creationId xmlns:a16="http://schemas.microsoft.com/office/drawing/2014/main" id="{9C169904-B8BF-314B-917A-DD4D793C98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13161" y="7063597"/>
            <a:ext cx="24003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9" descr="Picture7">
            <a:extLst>
              <a:ext uri="{FF2B5EF4-FFF2-40B4-BE49-F238E27FC236}">
                <a16:creationId xmlns:a16="http://schemas.microsoft.com/office/drawing/2014/main" id="{F8FAE373-85FD-63C6-8014-AE2F469C75A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7626796">
            <a:off x="3125770" y="660051"/>
            <a:ext cx="1143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B3ECE3BA-9D6D-86AB-613D-713A2C0B53D7}"/>
              </a:ext>
            </a:extLst>
          </p:cNvPr>
          <p:cNvSpPr/>
          <p:nvPr/>
        </p:nvSpPr>
        <p:spPr>
          <a:xfrm>
            <a:off x="5058994" y="1998842"/>
            <a:ext cx="9258300" cy="5249997"/>
          </a:xfrm>
          <a:prstGeom prst="rect">
            <a:avLst/>
          </a:prstGeom>
          <a:noFill/>
        </p:spPr>
        <p:txBody>
          <a:bodyPr spcFirstLastPara="1" wrap="none">
            <a:prstTxWarp prst="textArchUp">
              <a:avLst>
                <a:gd name="adj" fmla="val 10192406"/>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hangingPunct="1">
              <a:defRPr/>
            </a:pPr>
            <a:r>
              <a:rPr lang="en-US" sz="66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Arial" charset="0"/>
              </a:rPr>
              <a:t>NhiệT</a:t>
            </a:r>
            <a:r>
              <a:rPr lang="en-US" sz="6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Arial" charset="0"/>
              </a:rPr>
              <a:t> </a:t>
            </a:r>
            <a:r>
              <a:rPr lang="en-US" sz="66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Arial" charset="0"/>
              </a:rPr>
              <a:t>liệt</a:t>
            </a:r>
            <a:r>
              <a:rPr lang="en-US" sz="6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Arial" charset="0"/>
              </a:rPr>
              <a:t> </a:t>
            </a:r>
            <a:r>
              <a:rPr lang="en-US" sz="66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Arial" charset="0"/>
              </a:rPr>
              <a:t>chào</a:t>
            </a:r>
            <a:r>
              <a:rPr lang="en-US" sz="6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Arial" charset="0"/>
              </a:rPr>
              <a:t> </a:t>
            </a:r>
            <a:r>
              <a:rPr lang="en-US" sz="66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Arial" charset="0"/>
              </a:rPr>
              <a:t>đón</a:t>
            </a:r>
            <a:endParaRPr lang="en-US" sz="6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Arial" charset="0"/>
            </a:endParaRPr>
          </a:p>
        </p:txBody>
      </p:sp>
      <p:sp>
        <p:nvSpPr>
          <p:cNvPr id="25" name="WordArt 7">
            <a:extLst>
              <a:ext uri="{FF2B5EF4-FFF2-40B4-BE49-F238E27FC236}">
                <a16:creationId xmlns:a16="http://schemas.microsoft.com/office/drawing/2014/main" id="{E78884FB-5947-A4A3-5B41-8CB4B692052C}"/>
              </a:ext>
            </a:extLst>
          </p:cNvPr>
          <p:cNvSpPr>
            <a:spLocks noChangeArrowheads="1" noChangeShapeType="1" noTextEdit="1"/>
          </p:cNvSpPr>
          <p:nvPr/>
        </p:nvSpPr>
        <p:spPr bwMode="auto">
          <a:xfrm>
            <a:off x="-2171700" y="4607720"/>
            <a:ext cx="1600200" cy="1857375"/>
          </a:xfrm>
          <a:prstGeom prst="rect">
            <a:avLst/>
          </a:prstGeom>
        </p:spPr>
        <p:txBody>
          <a:bodyPr wrap="none" fromWordArt="1">
            <a:prstTxWarp prst="textPlain">
              <a:avLst>
                <a:gd name="adj" fmla="val 50000"/>
              </a:avLst>
            </a:prstTxWarp>
          </a:bodyPr>
          <a:lstStyle/>
          <a:p>
            <a:endParaRPr lang="en-US" sz="5400" b="1" kern="10">
              <a:ln w="19050">
                <a:solidFill>
                  <a:srgbClr val="99CCFF"/>
                </a:solidFill>
                <a:round/>
                <a:headEnd/>
                <a:tailEnd/>
              </a:ln>
              <a:solidFill>
                <a:srgbClr val="0066CC"/>
              </a:solidFill>
              <a:effectLst>
                <a:outerShdw dist="35921" dir="2700000" algn="ctr" rotWithShape="0">
                  <a:srgbClr val="990000"/>
                </a:outerShdw>
              </a:effectLst>
              <a:ea typeface="+mn-lt"/>
              <a:cs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2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par>
                                <p:cTn id="41" presetID="2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par>
                                <p:cTn id="44" presetID="22" presetClass="entr" presetSubtype="4"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par>
                                <p:cTn id="47" presetID="22" presetClass="entr" presetSubtype="4"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500"/>
                                        <p:tgtEl>
                                          <p:spTgt spid="20"/>
                                        </p:tgtEl>
                                      </p:cBhvr>
                                    </p:animEffect>
                                  </p:childTnLst>
                                </p:cTn>
                              </p:par>
                              <p:par>
                                <p:cTn id="50" presetID="22" presetClass="entr" presetSubtype="4"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par>
                                <p:cTn id="53" presetID="22" presetClass="entr" presetSubtype="4"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par>
                                <p:cTn id="56" presetID="22" presetClass="entr" presetSubtype="4"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down)">
                                      <p:cBhvr>
                                        <p:cTn id="58" dur="500"/>
                                        <p:tgtEl>
                                          <p:spTgt spid="23"/>
                                        </p:tgtEl>
                                      </p:cBhvr>
                                    </p:animEffect>
                                  </p:childTnLst>
                                </p:cTn>
                              </p:par>
                              <p:par>
                                <p:cTn id="59" presetID="35"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2000"/>
                                        <p:tgtEl>
                                          <p:spTgt spid="25"/>
                                        </p:tgtEl>
                                      </p:cBhvr>
                                    </p:animEffect>
                                    <p:anim calcmode="lin" valueType="num">
                                      <p:cBhvr>
                                        <p:cTn id="62" dur="2000" fill="hold"/>
                                        <p:tgtEl>
                                          <p:spTgt spid="25"/>
                                        </p:tgtEl>
                                        <p:attrNameLst>
                                          <p:attrName>style.rotation</p:attrName>
                                        </p:attrNameLst>
                                      </p:cBhvr>
                                      <p:tavLst>
                                        <p:tav tm="0">
                                          <p:val>
                                            <p:fltVal val="720"/>
                                          </p:val>
                                        </p:tav>
                                        <p:tav tm="100000">
                                          <p:val>
                                            <p:fltVal val="0"/>
                                          </p:val>
                                        </p:tav>
                                      </p:tavLst>
                                    </p:anim>
                                    <p:anim calcmode="lin" valueType="num">
                                      <p:cBhvr>
                                        <p:cTn id="63" dur="2000" fill="hold"/>
                                        <p:tgtEl>
                                          <p:spTgt spid="25"/>
                                        </p:tgtEl>
                                        <p:attrNameLst>
                                          <p:attrName>ppt_h</p:attrName>
                                        </p:attrNameLst>
                                      </p:cBhvr>
                                      <p:tavLst>
                                        <p:tav tm="0">
                                          <p:val>
                                            <p:fltVal val="0"/>
                                          </p:val>
                                        </p:tav>
                                        <p:tav tm="100000">
                                          <p:val>
                                            <p:strVal val="#ppt_h"/>
                                          </p:val>
                                        </p:tav>
                                      </p:tavLst>
                                    </p:anim>
                                    <p:anim calcmode="lin" valueType="num">
                                      <p:cBhvr>
                                        <p:cTn id="64" dur="2000" fill="hold"/>
                                        <p:tgtEl>
                                          <p:spTgt spid="25"/>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65" repeatCount="2000"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AFB72-897A-6C76-6F4E-5AFC79DCA14C}"/>
            </a:ext>
          </a:extLst>
        </p:cNvPr>
        <p:cNvGrpSpPr/>
        <p:nvPr/>
      </p:nvGrpSpPr>
      <p:grpSpPr>
        <a:xfrm>
          <a:off x="0" y="0"/>
          <a:ext cx="0" cy="0"/>
          <a:chOff x="0" y="0"/>
          <a:chExt cx="0" cy="0"/>
        </a:xfrm>
      </p:grpSpPr>
      <p:pic>
        <p:nvPicPr>
          <p:cNvPr id="3" name="Nhạc làm ảo thuật vui_1">
            <a:hlinkClick r:id="" action="ppaction://media"/>
            <a:extLst>
              <a:ext uri="{FF2B5EF4-FFF2-40B4-BE49-F238E27FC236}">
                <a16:creationId xmlns:a16="http://schemas.microsoft.com/office/drawing/2014/main" id="{3387B21B-C568-916C-6166-1D5BB79875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00801" y="2552700"/>
            <a:ext cx="5410200" cy="3428999"/>
          </a:xfrm>
          <a:prstGeom prst="rect">
            <a:avLst/>
          </a:prstGeom>
        </p:spPr>
      </p:pic>
    </p:spTree>
    <p:extLst>
      <p:ext uri="{BB962C8B-B14F-4D97-AF65-F5344CB8AC3E}">
        <p14:creationId xmlns:p14="http://schemas.microsoft.com/office/powerpoint/2010/main" val="271654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ưu đồ: Băng Đục lỗ 3">
            <a:extLst>
              <a:ext uri="{FF2B5EF4-FFF2-40B4-BE49-F238E27FC236}">
                <a16:creationId xmlns:a16="http://schemas.microsoft.com/office/drawing/2014/main" id="{B45B96A6-EBC6-4811-EFFA-B045DE7C1B8B}"/>
              </a:ext>
            </a:extLst>
          </p:cNvPr>
          <p:cNvSpPr/>
          <p:nvPr/>
        </p:nvSpPr>
        <p:spPr>
          <a:xfrm>
            <a:off x="2057400" y="3009900"/>
            <a:ext cx="14249400" cy="1905000"/>
          </a:xfrm>
          <a:prstGeom prst="flowChartPunchedTap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ln w="22225">
                  <a:solidFill>
                    <a:schemeClr val="accent2"/>
                  </a:solidFill>
                  <a:prstDash val="solid"/>
                </a:ln>
                <a:solidFill>
                  <a:schemeClr val="accent2">
                    <a:lumMod val="40000"/>
                    <a:lumOff val="60000"/>
                  </a:schemeClr>
                </a:solidFill>
              </a:rPr>
              <a:t>Đọc thơ với sa sàn </a:t>
            </a:r>
            <a:endParaRPr lang="en-US" sz="66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536772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ò chơi ai nhanh nhất">
            <a:hlinkClick r:id="" action="ppaction://media"/>
            <a:extLst>
              <a:ext uri="{FF2B5EF4-FFF2-40B4-BE49-F238E27FC236}">
                <a16:creationId xmlns:a16="http://schemas.microsoft.com/office/drawing/2014/main" id="{B80DA678-9D0C-E89E-0B32-7ADD2CC053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723900"/>
            <a:ext cx="16764000" cy="8839200"/>
          </a:xfrm>
          <a:prstGeom prst="rect">
            <a:avLst/>
          </a:prstGeom>
        </p:spPr>
      </p:pic>
    </p:spTree>
    <p:extLst>
      <p:ext uri="{BB962C8B-B14F-4D97-AF65-F5344CB8AC3E}">
        <p14:creationId xmlns:p14="http://schemas.microsoft.com/office/powerpoint/2010/main" val="198666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02DAF-FE40-7E56-D60F-97E7953D9B9D}"/>
            </a:ext>
          </a:extLst>
        </p:cNvPr>
        <p:cNvGrpSpPr/>
        <p:nvPr/>
      </p:nvGrpSpPr>
      <p:grpSpPr>
        <a:xfrm>
          <a:off x="0" y="0"/>
          <a:ext cx="0" cy="0"/>
          <a:chOff x="0" y="0"/>
          <a:chExt cx="0" cy="0"/>
        </a:xfrm>
      </p:grpSpPr>
      <p:sp>
        <p:nvSpPr>
          <p:cNvPr id="2" name="Tiêu đề 1">
            <a:extLst>
              <a:ext uri="{FF2B5EF4-FFF2-40B4-BE49-F238E27FC236}">
                <a16:creationId xmlns:a16="http://schemas.microsoft.com/office/drawing/2014/main" id="{EE98E59A-E303-EFE7-ECEA-C6DE43870704}"/>
              </a:ext>
            </a:extLst>
          </p:cNvPr>
          <p:cNvSpPr>
            <a:spLocks noGrp="1"/>
          </p:cNvSpPr>
          <p:nvPr>
            <p:ph type="title"/>
          </p:nvPr>
        </p:nvSpPr>
        <p:spPr>
          <a:xfrm>
            <a:off x="1676400" y="97929"/>
            <a:ext cx="13407532" cy="872153"/>
          </a:xfrm>
        </p:spPr>
        <p:txBody>
          <a:bodyPr vert="horz" lIns="91440" tIns="45720" rIns="91440" bIns="45720" rtlCol="0" anchor="t">
            <a:noAutofit/>
          </a:bodyPr>
          <a:lstStyle/>
          <a:p>
            <a:pPr>
              <a:lnSpc>
                <a:spcPct val="90000"/>
              </a:lnSpc>
            </a:pPr>
            <a:r>
              <a:rPr lang="en-US" sz="7200" kern="1200" dirty="0" err="1">
                <a:solidFill>
                  <a:schemeClr val="accent2"/>
                </a:solidFill>
                <a:latin typeface="Times New Roman" panose="02020603050405020304" pitchFamily="18" charset="0"/>
                <a:cs typeface="Times New Roman" panose="02020603050405020304" pitchFamily="18" charset="0"/>
              </a:rPr>
              <a:t>Bài</a:t>
            </a:r>
            <a:r>
              <a:rPr lang="en-US" sz="7200" kern="1200" dirty="0">
                <a:solidFill>
                  <a:schemeClr val="accent2"/>
                </a:solidFill>
                <a:latin typeface="Times New Roman" panose="02020603050405020304" pitchFamily="18" charset="0"/>
                <a:cs typeface="Times New Roman" panose="02020603050405020304" pitchFamily="18" charset="0"/>
              </a:rPr>
              <a:t> </a:t>
            </a:r>
            <a:r>
              <a:rPr lang="en-US" sz="7200" kern="1200" dirty="0" err="1">
                <a:solidFill>
                  <a:schemeClr val="accent2"/>
                </a:solidFill>
                <a:latin typeface="Times New Roman" panose="02020603050405020304" pitchFamily="18" charset="0"/>
                <a:cs typeface="Times New Roman" panose="02020603050405020304" pitchFamily="18" charset="0"/>
              </a:rPr>
              <a:t>thơ</a:t>
            </a:r>
            <a:r>
              <a:rPr lang="en-US" sz="7200" kern="1200" dirty="0">
                <a:solidFill>
                  <a:schemeClr val="accent2"/>
                </a:solidFill>
                <a:latin typeface="Times New Roman" panose="02020603050405020304" pitchFamily="18" charset="0"/>
                <a:cs typeface="Times New Roman" panose="02020603050405020304" pitchFamily="18" charset="0"/>
              </a:rPr>
              <a:t>: </a:t>
            </a:r>
            <a:r>
              <a:rPr lang="vi-VN" sz="7200" kern="1200" dirty="0">
                <a:solidFill>
                  <a:schemeClr val="accent2"/>
                </a:solidFill>
                <a:latin typeface="Times New Roman" panose="02020603050405020304" pitchFamily="18" charset="0"/>
                <a:cs typeface="Times New Roman" panose="02020603050405020304" pitchFamily="18" charset="0"/>
              </a:rPr>
              <a:t>“</a:t>
            </a:r>
            <a:r>
              <a:rPr lang="en-US" sz="7200" kern="1200" dirty="0" err="1">
                <a:solidFill>
                  <a:schemeClr val="accent2"/>
                </a:solidFill>
                <a:latin typeface="Times New Roman" panose="02020603050405020304" pitchFamily="18" charset="0"/>
                <a:cs typeface="Times New Roman" panose="02020603050405020304" pitchFamily="18" charset="0"/>
              </a:rPr>
              <a:t>Yêu</a:t>
            </a:r>
            <a:r>
              <a:rPr lang="en-US" sz="7200" kern="1200" dirty="0">
                <a:solidFill>
                  <a:schemeClr val="accent2"/>
                </a:solidFill>
                <a:latin typeface="Times New Roman" panose="02020603050405020304" pitchFamily="18" charset="0"/>
                <a:cs typeface="Times New Roman" panose="02020603050405020304" pitchFamily="18" charset="0"/>
              </a:rPr>
              <a:t> </a:t>
            </a:r>
            <a:r>
              <a:rPr lang="vi-VN" sz="7200" kern="1200" dirty="0">
                <a:solidFill>
                  <a:schemeClr val="accent2"/>
                </a:solidFill>
                <a:latin typeface="Times New Roman" panose="02020603050405020304" pitchFamily="18" charset="0"/>
                <a:cs typeface="Times New Roman" panose="02020603050405020304" pitchFamily="18" charset="0"/>
              </a:rPr>
              <a:t>Mẹ”</a:t>
            </a:r>
            <a:endParaRPr lang="en-US" sz="7200" kern="1200" dirty="0">
              <a:solidFill>
                <a:schemeClr val="accent2"/>
              </a:solidFill>
              <a:latin typeface="Times New Roman" panose="02020603050405020304" pitchFamily="18" charset="0"/>
              <a:cs typeface="Times New Roman" panose="02020603050405020304" pitchFamily="18" charset="0"/>
            </a:endParaRPr>
          </a:p>
        </p:txBody>
      </p:sp>
      <p:pic>
        <p:nvPicPr>
          <p:cNvPr id="3" name="thơ yêu mẹ `">
            <a:hlinkClick r:id="" action="ppaction://media"/>
            <a:extLst>
              <a:ext uri="{FF2B5EF4-FFF2-40B4-BE49-F238E27FC236}">
                <a16:creationId xmlns:a16="http://schemas.microsoft.com/office/drawing/2014/main" id="{93D17753-5F9F-8D05-B043-53F705B3A8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1257300"/>
            <a:ext cx="16992601" cy="8534400"/>
          </a:xfrm>
          <a:prstGeom prst="rect">
            <a:avLst/>
          </a:prstGeom>
        </p:spPr>
      </p:pic>
    </p:spTree>
    <p:extLst>
      <p:ext uri="{BB962C8B-B14F-4D97-AF65-F5344CB8AC3E}">
        <p14:creationId xmlns:p14="http://schemas.microsoft.com/office/powerpoint/2010/main" val="46680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deo kết thúc">
            <a:hlinkClick r:id="" action="ppaction://media"/>
            <a:extLst>
              <a:ext uri="{FF2B5EF4-FFF2-40B4-BE49-F238E27FC236}">
                <a16:creationId xmlns:a16="http://schemas.microsoft.com/office/drawing/2014/main" id="{652A7CF7-7B8C-E2DB-05FE-2AB2FB33D7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800100"/>
            <a:ext cx="16840200" cy="8763000"/>
          </a:xfrm>
          <a:prstGeom prst="rect">
            <a:avLst/>
          </a:prstGeom>
        </p:spPr>
      </p:pic>
    </p:spTree>
    <p:extLst>
      <p:ext uri="{BB962C8B-B14F-4D97-AF65-F5344CB8AC3E}">
        <p14:creationId xmlns:p14="http://schemas.microsoft.com/office/powerpoint/2010/main" val="96839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7">
            <a:extLst>
              <a:ext uri="{FF2B5EF4-FFF2-40B4-BE49-F238E27FC236}">
                <a16:creationId xmlns:a16="http://schemas.microsoft.com/office/drawing/2014/main" id="{EE42B015-F0DC-1051-061D-FD27A0BDD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1524000" cy="1044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7">
            <a:extLst>
              <a:ext uri="{FF2B5EF4-FFF2-40B4-BE49-F238E27FC236}">
                <a16:creationId xmlns:a16="http://schemas.microsoft.com/office/drawing/2014/main" id="{68BE2EE5-AAAB-78FC-CFEF-6C142C44D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455269" y="-7977205"/>
            <a:ext cx="990600" cy="167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7">
            <a:extLst>
              <a:ext uri="{FF2B5EF4-FFF2-40B4-BE49-F238E27FC236}">
                <a16:creationId xmlns:a16="http://schemas.microsoft.com/office/drawing/2014/main" id="{87616DB7-BB9F-CEDB-2174-C22332AFE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0" y="-78921"/>
            <a:ext cx="1295400" cy="1044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7">
            <a:extLst>
              <a:ext uri="{FF2B5EF4-FFF2-40B4-BE49-F238E27FC236}">
                <a16:creationId xmlns:a16="http://schemas.microsoft.com/office/drawing/2014/main" id="{80DABBB9-1DE4-0F46-E206-30489ADCC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950569" y="1025559"/>
            <a:ext cx="990600" cy="177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Hộp Văn bản 10">
            <a:extLst>
              <a:ext uri="{FF2B5EF4-FFF2-40B4-BE49-F238E27FC236}">
                <a16:creationId xmlns:a16="http://schemas.microsoft.com/office/drawing/2014/main" id="{276D02EE-C318-C8B0-520D-1AB209C9A1C1}"/>
              </a:ext>
            </a:extLst>
          </p:cNvPr>
          <p:cNvSpPr txBox="1"/>
          <p:nvPr/>
        </p:nvSpPr>
        <p:spPr>
          <a:xfrm>
            <a:off x="3162300" y="1870729"/>
            <a:ext cx="11658600" cy="1654748"/>
          </a:xfrm>
          <a:prstGeom prst="rect">
            <a:avLst/>
          </a:prstGeom>
          <a:noFill/>
        </p:spPr>
        <p:txBody>
          <a:bodyPr wrap="square">
            <a:spAutoFit/>
          </a:bodyPr>
          <a:lstStyle/>
          <a:p>
            <a:pPr algn="ctr">
              <a:lnSpc>
                <a:spcPct val="150000"/>
              </a:lnSpc>
            </a:pPr>
            <a:r>
              <a:rPr lang="en-US" sz="3600" b="1" i="1" kern="10" dirty="0">
                <a:ln w="22225">
                  <a:solidFill>
                    <a:srgbClr val="FFFF00"/>
                  </a:solidFill>
                  <a:round/>
                  <a:headEnd/>
                  <a:tailEn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KÍNH CHÚC CÁC CÔ</a:t>
            </a:r>
            <a:r>
              <a:rPr lang="vi-VN" sz="3600" b="1" i="1" kern="10" dirty="0">
                <a:ln w="22225">
                  <a:solidFill>
                    <a:srgbClr val="FFFF00"/>
                  </a:solidFill>
                  <a:round/>
                  <a:headEnd/>
                  <a:tailEn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GIÁO</a:t>
            </a:r>
            <a:r>
              <a:rPr lang="en-US" sz="3600" b="1" i="1" kern="10" dirty="0">
                <a:ln w="22225">
                  <a:solidFill>
                    <a:srgbClr val="FFFF00"/>
                  </a:solidFill>
                  <a:round/>
                  <a:headEnd/>
                  <a:tailEn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lnSpc>
                <a:spcPct val="150000"/>
              </a:lnSpc>
            </a:pPr>
            <a:r>
              <a:rPr lang="en-US" sz="3600" b="1" i="1" kern="10" dirty="0">
                <a:ln w="22225">
                  <a:solidFill>
                    <a:srgbClr val="FFFF00"/>
                  </a:solidFill>
                  <a:round/>
                  <a:headEnd/>
                  <a:tailEn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DỒI DÀO SỨC </a:t>
            </a:r>
            <a:r>
              <a:rPr lang="vi-VN" sz="3600" b="1" i="1" kern="10" dirty="0">
                <a:ln w="22225">
                  <a:solidFill>
                    <a:srgbClr val="FFFF00"/>
                  </a:solidFill>
                  <a:round/>
                  <a:headEnd/>
                  <a:tailEn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KHOẺ, GIA ĐÌNH HẠNH PHUC</a:t>
            </a:r>
            <a:endParaRPr lang="en-US" sz="3600" b="1" i="1" kern="10" dirty="0">
              <a:ln w="22225">
                <a:solidFill>
                  <a:srgbClr val="FFFF00"/>
                </a:solidFill>
                <a:round/>
                <a:headEnd/>
                <a:tailEn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5" name="Picture 24">
            <a:extLst>
              <a:ext uri="{FF2B5EF4-FFF2-40B4-BE49-F238E27FC236}">
                <a16:creationId xmlns:a16="http://schemas.microsoft.com/office/drawing/2014/main" id="{115E444C-3808-A927-1E38-FFB56750C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480929"/>
            <a:ext cx="1447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4">
            <a:extLst>
              <a:ext uri="{FF2B5EF4-FFF2-40B4-BE49-F238E27FC236}">
                <a16:creationId xmlns:a16="http://schemas.microsoft.com/office/drawing/2014/main" id="{A4D2854B-7865-3DCD-EF28-8B78D358AF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20800" y="1480929"/>
            <a:ext cx="1447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6">
            <a:extLst>
              <a:ext uri="{FF2B5EF4-FFF2-40B4-BE49-F238E27FC236}">
                <a16:creationId xmlns:a16="http://schemas.microsoft.com/office/drawing/2014/main" id="{E112AECF-7E12-E04B-8F80-8E5F70568D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7000" y="7094762"/>
            <a:ext cx="2209800"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6">
            <a:extLst>
              <a:ext uri="{FF2B5EF4-FFF2-40B4-BE49-F238E27FC236}">
                <a16:creationId xmlns:a16="http://schemas.microsoft.com/office/drawing/2014/main" id="{C1C3567B-A578-075A-271B-9FD1825C32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7005478"/>
            <a:ext cx="2209800"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6">
            <a:extLst>
              <a:ext uri="{FF2B5EF4-FFF2-40B4-BE49-F238E27FC236}">
                <a16:creationId xmlns:a16="http://schemas.microsoft.com/office/drawing/2014/main" id="{E84A7CD7-93E3-9B1A-BE63-39D711C7ED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54200" y="4547995"/>
            <a:ext cx="2209800"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6">
            <a:extLst>
              <a:ext uri="{FF2B5EF4-FFF2-40B4-BE49-F238E27FC236}">
                <a16:creationId xmlns:a16="http://schemas.microsoft.com/office/drawing/2014/main" id="{811FBEDC-FDA8-6223-B60B-DAD840DEA7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8154" y="4262605"/>
            <a:ext cx="2209800"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Hộp Văn bản 22">
            <a:extLst>
              <a:ext uri="{FF2B5EF4-FFF2-40B4-BE49-F238E27FC236}">
                <a16:creationId xmlns:a16="http://schemas.microsoft.com/office/drawing/2014/main" id="{EBB3CF47-1920-F061-75E5-B726A547BFB7}"/>
              </a:ext>
            </a:extLst>
          </p:cNvPr>
          <p:cNvSpPr txBox="1"/>
          <p:nvPr/>
        </p:nvSpPr>
        <p:spPr>
          <a:xfrm>
            <a:off x="4321419" y="4906080"/>
            <a:ext cx="9416562" cy="1015663"/>
          </a:xfrm>
          <a:prstGeom prst="rect">
            <a:avLst/>
          </a:prstGeom>
          <a:noFill/>
        </p:spPr>
        <p:txBody>
          <a:bodyPr wrap="square">
            <a:spAutoFit/>
          </a:bodyPr>
          <a:lstStyle/>
          <a:p>
            <a:pPr algn="ctr"/>
            <a:r>
              <a:rPr lang="en-US" sz="6000" b="1" kern="10" dirty="0">
                <a:ln w="12700">
                  <a:solidFill>
                    <a:srgbClr val="FF0066"/>
                  </a:solidFill>
                  <a:round/>
                  <a:headEnd/>
                  <a:tailEnd/>
                </a:ln>
                <a:solidFill>
                  <a:srgbClr val="0000FF"/>
                </a:solidFill>
                <a:effectLst>
                  <a:outerShdw dist="63500" dir="19387806" algn="ctr" rotWithShape="0">
                    <a:schemeClr val="tx1">
                      <a:alpha val="79999"/>
                    </a:schemeClr>
                  </a:outerShdw>
                </a:effectLst>
                <a:latin typeface="Times New Roman" panose="02020603050405020304" pitchFamily="18" charset="0"/>
                <a:cs typeface="Times New Roman" panose="02020603050405020304" pitchFamily="18" charset="0"/>
              </a:rPr>
              <a:t>KẾT THÚC TIẾT HỌC</a:t>
            </a:r>
          </a:p>
        </p:txBody>
      </p:sp>
    </p:spTree>
    <p:extLst>
      <p:ext uri="{BB962C8B-B14F-4D97-AF65-F5344CB8AC3E}">
        <p14:creationId xmlns:p14="http://schemas.microsoft.com/office/powerpoint/2010/main" val="336672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indefinite" fill="hold" nodeType="withEffect">
                                  <p:stCondLst>
                                    <p:cond delay="50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 calcmode="lin" valueType="num">
                                      <p:cBhvr>
                                        <p:cTn id="7" dur="3000" fill="hold"/>
                                        <p:tgtEl>
                                          <p:spTgt spid="15"/>
                                        </p:tgtEl>
                                        <p:attrNameLst>
                                          <p:attrName>ppt_w</p:attrName>
                                        </p:attrNameLst>
                                      </p:cBhvr>
                                      <p:tavLst>
                                        <p:tav tm="0">
                                          <p:val>
                                            <p:fltVal val="0"/>
                                          </p:val>
                                        </p:tav>
                                        <p:tav tm="100000">
                                          <p:val>
                                            <p:strVal val="#ppt_w"/>
                                          </p:val>
                                        </p:tav>
                                      </p:tavLst>
                                    </p:anim>
                                    <p:anim calcmode="lin" valueType="num">
                                      <p:cBhvr>
                                        <p:cTn id="8" dur="30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repeatCount="indefinite" fill="hold" nodeType="withEffect">
                                  <p:stCondLst>
                                    <p:cond delay="500"/>
                                  </p:stCondLst>
                                  <p:endCondLst>
                                    <p:cond evt="onNext" delay="0">
                                      <p:tgtEl>
                                        <p:sldTgt/>
                                      </p:tgtEl>
                                    </p:cond>
                                  </p:endCondLst>
                                  <p:childTnLst>
                                    <p:set>
                                      <p:cBhvr>
                                        <p:cTn id="10" dur="1" fill="hold">
                                          <p:stCondLst>
                                            <p:cond delay="0"/>
                                          </p:stCondLst>
                                        </p:cTn>
                                        <p:tgtEl>
                                          <p:spTgt spid="16"/>
                                        </p:tgtEl>
                                        <p:attrNameLst>
                                          <p:attrName>style.visibility</p:attrName>
                                        </p:attrNameLst>
                                      </p:cBhvr>
                                      <p:to>
                                        <p:strVal val="visible"/>
                                      </p:to>
                                    </p:set>
                                    <p:anim calcmode="lin" valueType="num">
                                      <p:cBhvr>
                                        <p:cTn id="11" dur="3000" fill="hold"/>
                                        <p:tgtEl>
                                          <p:spTgt spid="16"/>
                                        </p:tgtEl>
                                        <p:attrNameLst>
                                          <p:attrName>ppt_w</p:attrName>
                                        </p:attrNameLst>
                                      </p:cBhvr>
                                      <p:tavLst>
                                        <p:tav tm="0">
                                          <p:val>
                                            <p:fltVal val="0"/>
                                          </p:val>
                                        </p:tav>
                                        <p:tav tm="100000">
                                          <p:val>
                                            <p:strVal val="#ppt_w"/>
                                          </p:val>
                                        </p:tav>
                                      </p:tavLst>
                                    </p:anim>
                                    <p:anim calcmode="lin" valueType="num">
                                      <p:cBhvr>
                                        <p:cTn id="12" dur="3000" fill="hold"/>
                                        <p:tgtEl>
                                          <p:spTgt spid="16"/>
                                        </p:tgtEl>
                                        <p:attrNameLst>
                                          <p:attrName>ppt_h</p:attrName>
                                        </p:attrNameLst>
                                      </p:cBhvr>
                                      <p:tavLst>
                                        <p:tav tm="0">
                                          <p:val>
                                            <p:fltVal val="0"/>
                                          </p:val>
                                        </p:tav>
                                        <p:tav tm="100000">
                                          <p:val>
                                            <p:strVal val="#ppt_h"/>
                                          </p:val>
                                        </p:tav>
                                      </p:tavLst>
                                    </p:anim>
                                  </p:childTnLst>
                                </p:cTn>
                              </p:par>
                              <p:par>
                                <p:cTn id="13" presetID="49" presetClass="entr" presetSubtype="0" repeatCount="indefinite" decel="100000" fill="hold" nodeType="withEffect">
                                  <p:stCondLst>
                                    <p:cond delay="500"/>
                                  </p:stCondLst>
                                  <p:childTnLst>
                                    <p:set>
                                      <p:cBhvr>
                                        <p:cTn id="14" dur="1" fill="hold">
                                          <p:stCondLst>
                                            <p:cond delay="0"/>
                                          </p:stCondLst>
                                        </p:cTn>
                                        <p:tgtEl>
                                          <p:spTgt spid="17"/>
                                        </p:tgtEl>
                                        <p:attrNameLst>
                                          <p:attrName>style.visibility</p:attrName>
                                        </p:attrNameLst>
                                      </p:cBhvr>
                                      <p:to>
                                        <p:strVal val="visible"/>
                                      </p:to>
                                    </p:set>
                                    <p:anim calcmode="lin" valueType="num">
                                      <p:cBhvr>
                                        <p:cTn id="15" dur="2000" fill="hold"/>
                                        <p:tgtEl>
                                          <p:spTgt spid="17"/>
                                        </p:tgtEl>
                                        <p:attrNameLst>
                                          <p:attrName>ppt_w</p:attrName>
                                        </p:attrNameLst>
                                      </p:cBhvr>
                                      <p:tavLst>
                                        <p:tav tm="0">
                                          <p:val>
                                            <p:fltVal val="0"/>
                                          </p:val>
                                        </p:tav>
                                        <p:tav tm="100000">
                                          <p:val>
                                            <p:strVal val="#ppt_w"/>
                                          </p:val>
                                        </p:tav>
                                      </p:tavLst>
                                    </p:anim>
                                    <p:anim calcmode="lin" valueType="num">
                                      <p:cBhvr>
                                        <p:cTn id="16" dur="2000" fill="hold"/>
                                        <p:tgtEl>
                                          <p:spTgt spid="17"/>
                                        </p:tgtEl>
                                        <p:attrNameLst>
                                          <p:attrName>ppt_h</p:attrName>
                                        </p:attrNameLst>
                                      </p:cBhvr>
                                      <p:tavLst>
                                        <p:tav tm="0">
                                          <p:val>
                                            <p:fltVal val="0"/>
                                          </p:val>
                                        </p:tav>
                                        <p:tav tm="100000">
                                          <p:val>
                                            <p:strVal val="#ppt_h"/>
                                          </p:val>
                                        </p:tav>
                                      </p:tavLst>
                                    </p:anim>
                                    <p:anim calcmode="lin" valueType="num">
                                      <p:cBhvr>
                                        <p:cTn id="17" dur="2000" fill="hold"/>
                                        <p:tgtEl>
                                          <p:spTgt spid="17"/>
                                        </p:tgtEl>
                                        <p:attrNameLst>
                                          <p:attrName>style.rotation</p:attrName>
                                        </p:attrNameLst>
                                      </p:cBhvr>
                                      <p:tavLst>
                                        <p:tav tm="0">
                                          <p:val>
                                            <p:fltVal val="360"/>
                                          </p:val>
                                        </p:tav>
                                        <p:tav tm="100000">
                                          <p:val>
                                            <p:fltVal val="0"/>
                                          </p:val>
                                        </p:tav>
                                      </p:tavLst>
                                    </p:anim>
                                    <p:animEffect transition="in" filter="fade">
                                      <p:cBhvr>
                                        <p:cTn id="18" dur="2000"/>
                                        <p:tgtEl>
                                          <p:spTgt spid="17"/>
                                        </p:tgtEl>
                                      </p:cBhvr>
                                    </p:animEffect>
                                  </p:childTnLst>
                                </p:cTn>
                              </p:par>
                              <p:par>
                                <p:cTn id="19" presetID="49" presetClass="entr" presetSubtype="0" repeatCount="indefinite" decel="100000" fill="hold" nodeType="withEffect">
                                  <p:stCondLst>
                                    <p:cond delay="500"/>
                                  </p:stCondLst>
                                  <p:childTnLst>
                                    <p:set>
                                      <p:cBhvr>
                                        <p:cTn id="20" dur="1" fill="hold">
                                          <p:stCondLst>
                                            <p:cond delay="0"/>
                                          </p:stCondLst>
                                        </p:cTn>
                                        <p:tgtEl>
                                          <p:spTgt spid="18"/>
                                        </p:tgtEl>
                                        <p:attrNameLst>
                                          <p:attrName>style.visibility</p:attrName>
                                        </p:attrNameLst>
                                      </p:cBhvr>
                                      <p:to>
                                        <p:strVal val="visible"/>
                                      </p:to>
                                    </p:set>
                                    <p:anim calcmode="lin" valueType="num">
                                      <p:cBhvr>
                                        <p:cTn id="21" dur="2000" fill="hold"/>
                                        <p:tgtEl>
                                          <p:spTgt spid="18"/>
                                        </p:tgtEl>
                                        <p:attrNameLst>
                                          <p:attrName>ppt_w</p:attrName>
                                        </p:attrNameLst>
                                      </p:cBhvr>
                                      <p:tavLst>
                                        <p:tav tm="0">
                                          <p:val>
                                            <p:fltVal val="0"/>
                                          </p:val>
                                        </p:tav>
                                        <p:tav tm="100000">
                                          <p:val>
                                            <p:strVal val="#ppt_w"/>
                                          </p:val>
                                        </p:tav>
                                      </p:tavLst>
                                    </p:anim>
                                    <p:anim calcmode="lin" valueType="num">
                                      <p:cBhvr>
                                        <p:cTn id="22" dur="2000" fill="hold"/>
                                        <p:tgtEl>
                                          <p:spTgt spid="18"/>
                                        </p:tgtEl>
                                        <p:attrNameLst>
                                          <p:attrName>ppt_h</p:attrName>
                                        </p:attrNameLst>
                                      </p:cBhvr>
                                      <p:tavLst>
                                        <p:tav tm="0">
                                          <p:val>
                                            <p:fltVal val="0"/>
                                          </p:val>
                                        </p:tav>
                                        <p:tav tm="100000">
                                          <p:val>
                                            <p:strVal val="#ppt_h"/>
                                          </p:val>
                                        </p:tav>
                                      </p:tavLst>
                                    </p:anim>
                                    <p:anim calcmode="lin" valueType="num">
                                      <p:cBhvr>
                                        <p:cTn id="23" dur="2000" fill="hold"/>
                                        <p:tgtEl>
                                          <p:spTgt spid="18"/>
                                        </p:tgtEl>
                                        <p:attrNameLst>
                                          <p:attrName>style.rotation</p:attrName>
                                        </p:attrNameLst>
                                      </p:cBhvr>
                                      <p:tavLst>
                                        <p:tav tm="0">
                                          <p:val>
                                            <p:fltVal val="360"/>
                                          </p:val>
                                        </p:tav>
                                        <p:tav tm="100000">
                                          <p:val>
                                            <p:fltVal val="0"/>
                                          </p:val>
                                        </p:tav>
                                      </p:tavLst>
                                    </p:anim>
                                    <p:animEffect transition="in" filter="fade">
                                      <p:cBhvr>
                                        <p:cTn id="24" dur="2000"/>
                                        <p:tgtEl>
                                          <p:spTgt spid="18"/>
                                        </p:tgtEl>
                                      </p:cBhvr>
                                    </p:animEffect>
                                  </p:childTnLst>
                                </p:cTn>
                              </p:par>
                              <p:par>
                                <p:cTn id="25" presetID="49" presetClass="entr" presetSubtype="0" repeatCount="indefinite" decel="100000" fill="hold" nodeType="withEffect">
                                  <p:stCondLst>
                                    <p:cond delay="500"/>
                                  </p:stCondLst>
                                  <p:childTnLst>
                                    <p:set>
                                      <p:cBhvr>
                                        <p:cTn id="26" dur="1" fill="hold">
                                          <p:stCondLst>
                                            <p:cond delay="0"/>
                                          </p:stCondLst>
                                        </p:cTn>
                                        <p:tgtEl>
                                          <p:spTgt spid="19"/>
                                        </p:tgtEl>
                                        <p:attrNameLst>
                                          <p:attrName>style.visibility</p:attrName>
                                        </p:attrNameLst>
                                      </p:cBhvr>
                                      <p:to>
                                        <p:strVal val="visible"/>
                                      </p:to>
                                    </p:set>
                                    <p:anim calcmode="lin" valueType="num">
                                      <p:cBhvr>
                                        <p:cTn id="27" dur="2000" fill="hold"/>
                                        <p:tgtEl>
                                          <p:spTgt spid="19"/>
                                        </p:tgtEl>
                                        <p:attrNameLst>
                                          <p:attrName>ppt_w</p:attrName>
                                        </p:attrNameLst>
                                      </p:cBhvr>
                                      <p:tavLst>
                                        <p:tav tm="0">
                                          <p:val>
                                            <p:fltVal val="0"/>
                                          </p:val>
                                        </p:tav>
                                        <p:tav tm="100000">
                                          <p:val>
                                            <p:strVal val="#ppt_w"/>
                                          </p:val>
                                        </p:tav>
                                      </p:tavLst>
                                    </p:anim>
                                    <p:anim calcmode="lin" valueType="num">
                                      <p:cBhvr>
                                        <p:cTn id="28" dur="2000" fill="hold"/>
                                        <p:tgtEl>
                                          <p:spTgt spid="19"/>
                                        </p:tgtEl>
                                        <p:attrNameLst>
                                          <p:attrName>ppt_h</p:attrName>
                                        </p:attrNameLst>
                                      </p:cBhvr>
                                      <p:tavLst>
                                        <p:tav tm="0">
                                          <p:val>
                                            <p:fltVal val="0"/>
                                          </p:val>
                                        </p:tav>
                                        <p:tav tm="100000">
                                          <p:val>
                                            <p:strVal val="#ppt_h"/>
                                          </p:val>
                                        </p:tav>
                                      </p:tavLst>
                                    </p:anim>
                                    <p:anim calcmode="lin" valueType="num">
                                      <p:cBhvr>
                                        <p:cTn id="29" dur="2000" fill="hold"/>
                                        <p:tgtEl>
                                          <p:spTgt spid="19"/>
                                        </p:tgtEl>
                                        <p:attrNameLst>
                                          <p:attrName>style.rotation</p:attrName>
                                        </p:attrNameLst>
                                      </p:cBhvr>
                                      <p:tavLst>
                                        <p:tav tm="0">
                                          <p:val>
                                            <p:fltVal val="360"/>
                                          </p:val>
                                        </p:tav>
                                        <p:tav tm="100000">
                                          <p:val>
                                            <p:fltVal val="0"/>
                                          </p:val>
                                        </p:tav>
                                      </p:tavLst>
                                    </p:anim>
                                    <p:animEffect transition="in" filter="fade">
                                      <p:cBhvr>
                                        <p:cTn id="30" dur="2000"/>
                                        <p:tgtEl>
                                          <p:spTgt spid="19"/>
                                        </p:tgtEl>
                                      </p:cBhvr>
                                    </p:animEffect>
                                  </p:childTnLst>
                                </p:cTn>
                              </p:par>
                              <p:par>
                                <p:cTn id="31" presetID="49" presetClass="entr" presetSubtype="0" repeatCount="indefinite" decel="100000" fill="hold" nodeType="withEffect">
                                  <p:stCondLst>
                                    <p:cond delay="500"/>
                                  </p:stCondLst>
                                  <p:childTnLst>
                                    <p:set>
                                      <p:cBhvr>
                                        <p:cTn id="32" dur="1" fill="hold">
                                          <p:stCondLst>
                                            <p:cond delay="0"/>
                                          </p:stCondLst>
                                        </p:cTn>
                                        <p:tgtEl>
                                          <p:spTgt spid="20"/>
                                        </p:tgtEl>
                                        <p:attrNameLst>
                                          <p:attrName>style.visibility</p:attrName>
                                        </p:attrNameLst>
                                      </p:cBhvr>
                                      <p:to>
                                        <p:strVal val="visible"/>
                                      </p:to>
                                    </p:set>
                                    <p:anim calcmode="lin" valueType="num">
                                      <p:cBhvr>
                                        <p:cTn id="33" dur="2000" fill="hold"/>
                                        <p:tgtEl>
                                          <p:spTgt spid="20"/>
                                        </p:tgtEl>
                                        <p:attrNameLst>
                                          <p:attrName>ppt_w</p:attrName>
                                        </p:attrNameLst>
                                      </p:cBhvr>
                                      <p:tavLst>
                                        <p:tav tm="0">
                                          <p:val>
                                            <p:fltVal val="0"/>
                                          </p:val>
                                        </p:tav>
                                        <p:tav tm="100000">
                                          <p:val>
                                            <p:strVal val="#ppt_w"/>
                                          </p:val>
                                        </p:tav>
                                      </p:tavLst>
                                    </p:anim>
                                    <p:anim calcmode="lin" valueType="num">
                                      <p:cBhvr>
                                        <p:cTn id="34" dur="2000" fill="hold"/>
                                        <p:tgtEl>
                                          <p:spTgt spid="20"/>
                                        </p:tgtEl>
                                        <p:attrNameLst>
                                          <p:attrName>ppt_h</p:attrName>
                                        </p:attrNameLst>
                                      </p:cBhvr>
                                      <p:tavLst>
                                        <p:tav tm="0">
                                          <p:val>
                                            <p:fltVal val="0"/>
                                          </p:val>
                                        </p:tav>
                                        <p:tav tm="100000">
                                          <p:val>
                                            <p:strVal val="#ppt_h"/>
                                          </p:val>
                                        </p:tav>
                                      </p:tavLst>
                                    </p:anim>
                                    <p:anim calcmode="lin" valueType="num">
                                      <p:cBhvr>
                                        <p:cTn id="35" dur="2000" fill="hold"/>
                                        <p:tgtEl>
                                          <p:spTgt spid="20"/>
                                        </p:tgtEl>
                                        <p:attrNameLst>
                                          <p:attrName>style.rotation</p:attrName>
                                        </p:attrNameLst>
                                      </p:cBhvr>
                                      <p:tavLst>
                                        <p:tav tm="0">
                                          <p:val>
                                            <p:fltVal val="360"/>
                                          </p:val>
                                        </p:tav>
                                        <p:tav tm="100000">
                                          <p:val>
                                            <p:fltVal val="0"/>
                                          </p:val>
                                        </p:tav>
                                      </p:tavLst>
                                    </p:anim>
                                    <p:animEffect transition="in" filter="fade">
                                      <p:cBhvr>
                                        <p:cTn id="36"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o uoc ngay mai.mp3">
            <a:hlinkClick r:id="" action="ppaction://media"/>
            <a:extLst>
              <a:ext uri="{FF2B5EF4-FFF2-40B4-BE49-F238E27FC236}">
                <a16:creationId xmlns:a16="http://schemas.microsoft.com/office/drawing/2014/main" id="{D1ED1E5D-4168-41C2-8E9C-0A5E50AF993D}"/>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2286000" y="100584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3" descr="Water lilies">
            <a:extLst>
              <a:ext uri="{FF2B5EF4-FFF2-40B4-BE49-F238E27FC236}">
                <a16:creationId xmlns:a16="http://schemas.microsoft.com/office/drawing/2014/main" id="{7CB75D73-E517-6607-0893-46470E459C48}"/>
              </a:ext>
            </a:extLst>
          </p:cNvPr>
          <p:cNvSpPr>
            <a:spLocks noChangeArrowheads="1" noChangeShapeType="1" noTextEdit="1"/>
          </p:cNvSpPr>
          <p:nvPr/>
        </p:nvSpPr>
        <p:spPr bwMode="auto">
          <a:xfrm>
            <a:off x="3771900" y="4000500"/>
            <a:ext cx="10858500" cy="4000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vi-VN" sz="17250" b="1" kern="10">
                <a:solidFill>
                  <a:srgbClr val="0000FF"/>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BÉ YÊU THƠ</a:t>
            </a:r>
            <a:endParaRPr lang="en-US" sz="17250" b="1" kern="10">
              <a:solidFill>
                <a:srgbClr val="0000FF"/>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5" name="Picture 8" descr="POINSET2">
            <a:extLst>
              <a:ext uri="{FF2B5EF4-FFF2-40B4-BE49-F238E27FC236}">
                <a16:creationId xmlns:a16="http://schemas.microsoft.com/office/drawing/2014/main" id="{5366DA41-9FCA-9DE1-B35D-0B1D52B7D1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090009" flipH="1">
            <a:off x="175456" y="-206302"/>
            <a:ext cx="2533650" cy="285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2" descr="Picture7">
            <a:extLst>
              <a:ext uri="{FF2B5EF4-FFF2-40B4-BE49-F238E27FC236}">
                <a16:creationId xmlns:a16="http://schemas.microsoft.com/office/drawing/2014/main" id="{ED1DCDB0-0C27-4317-AEE3-7CFC8D1B33A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877902">
            <a:off x="-197179" y="2372752"/>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3" descr="Picture7">
            <a:extLst>
              <a:ext uri="{FF2B5EF4-FFF2-40B4-BE49-F238E27FC236}">
                <a16:creationId xmlns:a16="http://schemas.microsoft.com/office/drawing/2014/main" id="{B3BAA758-D3FF-A086-7DEB-1C105C46D50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2081468">
            <a:off x="49105" y="7048568"/>
            <a:ext cx="1126332" cy="77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4" descr="Picture7">
            <a:extLst>
              <a:ext uri="{FF2B5EF4-FFF2-40B4-BE49-F238E27FC236}">
                <a16:creationId xmlns:a16="http://schemas.microsoft.com/office/drawing/2014/main" id="{C878D020-E1A9-D5C5-96B2-4B68DD4F800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7914339">
            <a:off x="5079207" y="9322594"/>
            <a:ext cx="1143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5" descr="Picture7">
            <a:extLst>
              <a:ext uri="{FF2B5EF4-FFF2-40B4-BE49-F238E27FC236}">
                <a16:creationId xmlns:a16="http://schemas.microsoft.com/office/drawing/2014/main" id="{5026FDE4-6B47-0653-A627-B420408A3EE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373717">
            <a:off x="11919348" y="9226153"/>
            <a:ext cx="1257300" cy="86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6" descr="Picture1">
            <a:extLst>
              <a:ext uri="{FF2B5EF4-FFF2-40B4-BE49-F238E27FC236}">
                <a16:creationId xmlns:a16="http://schemas.microsoft.com/office/drawing/2014/main" id="{EE6E37A6-D884-2D50-912C-89C4517EB25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6338" y="3500437"/>
            <a:ext cx="8001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7" descr="Picture1">
            <a:extLst>
              <a:ext uri="{FF2B5EF4-FFF2-40B4-BE49-F238E27FC236}">
                <a16:creationId xmlns:a16="http://schemas.microsoft.com/office/drawing/2014/main" id="{AC594B73-9659-117A-1397-20FF9795BC4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300913" y="8243888"/>
            <a:ext cx="8001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8" descr="Picture1">
            <a:extLst>
              <a:ext uri="{FF2B5EF4-FFF2-40B4-BE49-F238E27FC236}">
                <a16:creationId xmlns:a16="http://schemas.microsoft.com/office/drawing/2014/main" id="{AAB2AE35-57DB-21E2-53E4-1AEC379ED7B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0044113" y="8243888"/>
            <a:ext cx="8001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POINSET3">
            <a:extLst>
              <a:ext uri="{FF2B5EF4-FFF2-40B4-BE49-F238E27FC236}">
                <a16:creationId xmlns:a16="http://schemas.microsoft.com/office/drawing/2014/main" id="{1A0CAB44-EE34-22E1-442B-9E33677F11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279757" y="8005015"/>
            <a:ext cx="28575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1" descr="Picture7">
            <a:extLst>
              <a:ext uri="{FF2B5EF4-FFF2-40B4-BE49-F238E27FC236}">
                <a16:creationId xmlns:a16="http://schemas.microsoft.com/office/drawing/2014/main" id="{21B7C241-5682-3296-93A9-F712FDF121D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368692">
            <a:off x="11937207" y="178594"/>
            <a:ext cx="1143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2" descr="Picture1">
            <a:extLst>
              <a:ext uri="{FF2B5EF4-FFF2-40B4-BE49-F238E27FC236}">
                <a16:creationId xmlns:a16="http://schemas.microsoft.com/office/drawing/2014/main" id="{10C15777-BC74-3AE3-A04B-D56DDE3671D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186613" y="-1243013"/>
            <a:ext cx="8001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3" descr="Picture1">
            <a:extLst>
              <a:ext uri="{FF2B5EF4-FFF2-40B4-BE49-F238E27FC236}">
                <a16:creationId xmlns:a16="http://schemas.microsoft.com/office/drawing/2014/main" id="{8710F697-2330-45B2-481B-611E9587DE72}"/>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0158413" y="-1243013"/>
            <a:ext cx="8001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POINSET2">
            <a:extLst>
              <a:ext uri="{FF2B5EF4-FFF2-40B4-BE49-F238E27FC236}">
                <a16:creationId xmlns:a16="http://schemas.microsoft.com/office/drawing/2014/main" id="{C9D14BA6-4B1C-7D81-3690-648695F41F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5661481" y="-183729"/>
            <a:ext cx="25527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5" descr="Picture7">
            <a:extLst>
              <a:ext uri="{FF2B5EF4-FFF2-40B4-BE49-F238E27FC236}">
                <a16:creationId xmlns:a16="http://schemas.microsoft.com/office/drawing/2014/main" id="{2044737C-57B1-1BA2-D371-4288758BF3D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531829">
            <a:off x="17316450" y="2404130"/>
            <a:ext cx="1143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6" descr="Picture7">
            <a:extLst>
              <a:ext uri="{FF2B5EF4-FFF2-40B4-BE49-F238E27FC236}">
                <a16:creationId xmlns:a16="http://schemas.microsoft.com/office/drawing/2014/main" id="{79A4EAAC-E064-670F-CB00-02243533FCF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1972199">
            <a:off x="17365909" y="7102120"/>
            <a:ext cx="1143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7" descr="Picture1">
            <a:extLst>
              <a:ext uri="{FF2B5EF4-FFF2-40B4-BE49-F238E27FC236}">
                <a16:creationId xmlns:a16="http://schemas.microsoft.com/office/drawing/2014/main" id="{CDBB7614-33C9-6FA6-24FC-A66ACC4B25F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7487900" y="3621882"/>
            <a:ext cx="8001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POINSET3">
            <a:extLst>
              <a:ext uri="{FF2B5EF4-FFF2-40B4-BE49-F238E27FC236}">
                <a16:creationId xmlns:a16="http://schemas.microsoft.com/office/drawing/2014/main" id="{0B8C05AE-A0EF-6F5A-134D-E0720CF157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270713" y="8001000"/>
            <a:ext cx="24003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9" descr="Picture7">
            <a:extLst>
              <a:ext uri="{FF2B5EF4-FFF2-40B4-BE49-F238E27FC236}">
                <a16:creationId xmlns:a16="http://schemas.microsoft.com/office/drawing/2014/main" id="{5F4359BB-B773-5AFB-73E8-94B2F64E857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7626796">
            <a:off x="4964907" y="178594"/>
            <a:ext cx="1143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CE33494A-4FE0-94A2-771E-C4C7D6B868D4}"/>
              </a:ext>
            </a:extLst>
          </p:cNvPr>
          <p:cNvSpPr/>
          <p:nvPr/>
        </p:nvSpPr>
        <p:spPr>
          <a:xfrm>
            <a:off x="4572000" y="2044004"/>
            <a:ext cx="9258300" cy="5728397"/>
          </a:xfrm>
          <a:prstGeom prst="rect">
            <a:avLst/>
          </a:prstGeom>
          <a:noFill/>
        </p:spPr>
        <p:txBody>
          <a:bodyPr spcFirstLastPara="1" wrap="none">
            <a:prstTxWarp prst="textArchUp">
              <a:avLst>
                <a:gd name="adj" fmla="val 10192406"/>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hangingPunct="1">
              <a:defRPr/>
            </a:pPr>
            <a:r>
              <a:rPr lang="en-US" sz="81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Arial" charset="0"/>
              </a:rPr>
              <a:t>CHƯƠNG TRÌNH</a:t>
            </a:r>
          </a:p>
        </p:txBody>
      </p:sp>
      <p:pic>
        <p:nvPicPr>
          <p:cNvPr id="14" name="chung toi la chen si 00_00_05-00_00_20.mp3">
            <a:hlinkClick r:id="" action="ppaction://media"/>
            <a:extLst>
              <a:ext uri="{FF2B5EF4-FFF2-40B4-BE49-F238E27FC236}">
                <a16:creationId xmlns:a16="http://schemas.microsoft.com/office/drawing/2014/main" id="{1BAB040C-B5DD-C0E0-0EBC-E5E2D613A506}"/>
              </a:ext>
            </a:extLst>
          </p:cNvPr>
          <p:cNvPicPr>
            <a:picLocks noRot="1" noChangeAspect="1"/>
          </p:cNvPicPr>
          <p:nvPr>
            <a:audioFile r:link="rId2"/>
          </p:nvPr>
        </p:nvPicPr>
        <p:blipFill>
          <a:blip r:embed="rId10">
            <a:extLst>
              <a:ext uri="{28A0092B-C50C-407E-A947-70E740481C1C}">
                <a14:useLocalDpi xmlns:a14="http://schemas.microsoft.com/office/drawing/2010/main" val="0"/>
              </a:ext>
            </a:extLst>
          </a:blip>
          <a:srcRect/>
          <a:stretch>
            <a:fillRect/>
          </a:stretch>
        </p:blipFill>
        <p:spPr bwMode="auto">
          <a:xfrm>
            <a:off x="1766613" y="8469262"/>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7">
            <a:extLst>
              <a:ext uri="{FF2B5EF4-FFF2-40B4-BE49-F238E27FC236}">
                <a16:creationId xmlns:a16="http://schemas.microsoft.com/office/drawing/2014/main" id="{64646E61-DB50-6287-39D0-5F3F41957D68}"/>
              </a:ext>
            </a:extLst>
          </p:cNvPr>
          <p:cNvSpPr>
            <a:spLocks noChangeArrowheads="1" noChangeShapeType="1" noTextEdit="1"/>
          </p:cNvSpPr>
          <p:nvPr/>
        </p:nvSpPr>
        <p:spPr bwMode="auto">
          <a:xfrm>
            <a:off x="-2171700" y="4607720"/>
            <a:ext cx="1600200" cy="1857375"/>
          </a:xfrm>
          <a:prstGeom prst="rect">
            <a:avLst/>
          </a:prstGeom>
        </p:spPr>
        <p:txBody>
          <a:bodyPr wrap="none" fromWordArt="1">
            <a:prstTxWarp prst="textPlain">
              <a:avLst>
                <a:gd name="adj" fmla="val 50000"/>
              </a:avLst>
            </a:prstTxWarp>
          </a:bodyPr>
          <a:lstStyle/>
          <a:p>
            <a:endParaRPr lang="en-US" sz="5400" b="1" kern="10">
              <a:ln w="19050">
                <a:solidFill>
                  <a:srgbClr val="99CCFF"/>
                </a:solidFill>
                <a:round/>
                <a:headEnd/>
                <a:tailEnd/>
              </a:ln>
              <a:solidFill>
                <a:srgbClr val="0066CC"/>
              </a:solidFill>
              <a:effectLst>
                <a:outerShdw dist="35921" dir="2700000" algn="ctr" rotWithShape="0">
                  <a:srgbClr val="990000"/>
                </a:outerShdw>
              </a:effectLst>
              <a:ea typeface="+mn-lt"/>
              <a:cs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par>
                                <p:cTn id="38" presetID="22" presetClass="entr" presetSubtype="4"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par>
                                <p:cTn id="41" presetID="2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par>
                                <p:cTn id="44" presetID="22" presetClass="entr" presetSubtype="4"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par>
                                <p:cTn id="47" presetID="22" presetClass="entr" presetSubtype="4"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par>
                                <p:cTn id="50" presetID="22" presetClass="entr" presetSubtype="4"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par>
                                <p:cTn id="53" presetID="22" presetClass="entr" presetSubtype="4"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00"/>
                                        <p:tgtEl>
                                          <p:spTgt spid="20"/>
                                        </p:tgtEl>
                                      </p:cBhvr>
                                    </p:animEffect>
                                  </p:childTnLst>
                                </p:cTn>
                              </p:par>
                              <p:par>
                                <p:cTn id="56" presetID="22" presetClass="entr" presetSubtype="4"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down)">
                                      <p:cBhvr>
                                        <p:cTn id="58" dur="500"/>
                                        <p:tgtEl>
                                          <p:spTgt spid="21"/>
                                        </p:tgtEl>
                                      </p:cBhvr>
                                    </p:animEffect>
                                  </p:childTnLst>
                                </p:cTn>
                              </p:par>
                              <p:par>
                                <p:cTn id="59" presetID="22" presetClass="entr" presetSubtype="4"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00"/>
                                        <p:tgtEl>
                                          <p:spTgt spid="22"/>
                                        </p:tgtEl>
                                      </p:cBhvr>
                                    </p:animEffect>
                                  </p:childTnLst>
                                </p:cTn>
                              </p:par>
                              <p:par>
                                <p:cTn id="62" presetID="22" presetClass="entr" presetSubtype="4"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ipe(down)">
                                      <p:cBhvr>
                                        <p:cTn id="64" dur="500"/>
                                        <p:tgtEl>
                                          <p:spTgt spid="23"/>
                                        </p:tgtEl>
                                      </p:cBhvr>
                                    </p:animEffect>
                                  </p:childTnLst>
                                </p:cTn>
                              </p:par>
                            </p:childTnLst>
                          </p:cTn>
                        </p:par>
                        <p:par>
                          <p:cTn id="65" fill="hold" nodeType="afterGroup">
                            <p:stCondLst>
                              <p:cond delay="500"/>
                            </p:stCondLst>
                            <p:childTnLst>
                              <p:par>
                                <p:cTn id="66" presetID="1" presetClass="mediacall" presetSubtype="0" fill="hold" nodeType="afterEffect">
                                  <p:stCondLst>
                                    <p:cond delay="0"/>
                                  </p:stCondLst>
                                  <p:childTnLst>
                                    <p:cmd type="call" cmd="playFrom(0.0)">
                                      <p:cBhvr>
                                        <p:cTn id="67" dur="15075" fill="hold"/>
                                        <p:tgtEl>
                                          <p:spTgt spid="14"/>
                                        </p:tgtEl>
                                      </p:cBhvr>
                                    </p:cmd>
                                  </p:childTnLst>
                                </p:cTn>
                              </p:par>
                              <p:par>
                                <p:cTn id="68" presetID="35" presetClass="entr" presetSubtype="0" fill="hold"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2000"/>
                                        <p:tgtEl>
                                          <p:spTgt spid="25"/>
                                        </p:tgtEl>
                                      </p:cBhvr>
                                    </p:animEffect>
                                    <p:anim calcmode="lin" valueType="num">
                                      <p:cBhvr>
                                        <p:cTn id="71" dur="2000" fill="hold"/>
                                        <p:tgtEl>
                                          <p:spTgt spid="25"/>
                                        </p:tgtEl>
                                        <p:attrNameLst>
                                          <p:attrName>style.rotation</p:attrName>
                                        </p:attrNameLst>
                                      </p:cBhvr>
                                      <p:tavLst>
                                        <p:tav tm="0">
                                          <p:val>
                                            <p:fltVal val="720"/>
                                          </p:val>
                                        </p:tav>
                                        <p:tav tm="100000">
                                          <p:val>
                                            <p:fltVal val="0"/>
                                          </p:val>
                                        </p:tav>
                                      </p:tavLst>
                                    </p:anim>
                                    <p:anim calcmode="lin" valueType="num">
                                      <p:cBhvr>
                                        <p:cTn id="72" dur="2000" fill="hold"/>
                                        <p:tgtEl>
                                          <p:spTgt spid="25"/>
                                        </p:tgtEl>
                                        <p:attrNameLst>
                                          <p:attrName>ppt_h</p:attrName>
                                        </p:attrNameLst>
                                      </p:cBhvr>
                                      <p:tavLst>
                                        <p:tav tm="0">
                                          <p:val>
                                            <p:fltVal val="0"/>
                                          </p:val>
                                        </p:tav>
                                        <p:tav tm="100000">
                                          <p:val>
                                            <p:strVal val="#ppt_h"/>
                                          </p:val>
                                        </p:tav>
                                      </p:tavLst>
                                    </p:anim>
                                    <p:anim calcmode="lin" valueType="num">
                                      <p:cBhvr>
                                        <p:cTn id="73" dur="2000" fill="hold"/>
                                        <p:tgtEl>
                                          <p:spTgt spid="25"/>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74" repeatCount="2000" fill="hold" display="0">
                  <p:stCondLst>
                    <p:cond delay="indefinite"/>
                  </p:stCondLst>
                  <p:endCondLst>
                    <p:cond evt="onPrev" delay="0">
                      <p:tgtEl>
                        <p:sldTgt/>
                      </p:tgtEl>
                    </p:cond>
                    <p:cond evt="onStopAudio" delay="0">
                      <p:tgtEl>
                        <p:sldTgt/>
                      </p:tgtEl>
                    </p:cond>
                  </p:endCondLst>
                </p:cTn>
                <p:tgtEl>
                  <p:spTgt spid="3"/>
                </p:tgtEl>
              </p:cMediaNode>
            </p:audio>
            <p:audio>
              <p:cMediaNode vol="80000">
                <p:cTn id="75"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 uoc ngay mai.mp3">
            <a:hlinkClick r:id="" action="ppaction://media"/>
            <a:extLst>
              <a:ext uri="{FF2B5EF4-FFF2-40B4-BE49-F238E27FC236}">
                <a16:creationId xmlns:a16="http://schemas.microsoft.com/office/drawing/2014/main" id="{0FE2D3A3-4FBF-BDEC-35E7-016184EE1F83}"/>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2286000" y="100584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3" descr="Water lilies">
            <a:extLst>
              <a:ext uri="{FF2B5EF4-FFF2-40B4-BE49-F238E27FC236}">
                <a16:creationId xmlns:a16="http://schemas.microsoft.com/office/drawing/2014/main" id="{E776321C-FC85-F5FC-D0BF-7C9EB99A5924}"/>
              </a:ext>
            </a:extLst>
          </p:cNvPr>
          <p:cNvSpPr>
            <a:spLocks noChangeArrowheads="1" noChangeShapeType="1" noTextEdit="1"/>
          </p:cNvSpPr>
          <p:nvPr/>
        </p:nvSpPr>
        <p:spPr bwMode="auto">
          <a:xfrm>
            <a:off x="4208821" y="6308994"/>
            <a:ext cx="9829800" cy="252888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17250" b="1" kern="10" dirty="0">
                <a:solidFill>
                  <a:srgbClr val="0000FF"/>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2 đội chơi</a:t>
            </a:r>
            <a:endParaRPr lang="en-US" sz="17250" b="1" kern="10" dirty="0">
              <a:solidFill>
                <a:srgbClr val="0000FF"/>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6" name="Picture 8" descr="POINSET2">
            <a:extLst>
              <a:ext uri="{FF2B5EF4-FFF2-40B4-BE49-F238E27FC236}">
                <a16:creationId xmlns:a16="http://schemas.microsoft.com/office/drawing/2014/main" id="{4895C832-367C-E653-9115-1231C8AEA2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090009" flipH="1">
            <a:off x="108196" y="-339343"/>
            <a:ext cx="2533650" cy="285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2" descr="Picture7">
            <a:extLst>
              <a:ext uri="{FF2B5EF4-FFF2-40B4-BE49-F238E27FC236}">
                <a16:creationId xmlns:a16="http://schemas.microsoft.com/office/drawing/2014/main" id="{6DF2A5A2-1687-D210-32E2-6E50819706B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877902">
            <a:off x="43468" y="2337770"/>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3" descr="Picture7">
            <a:extLst>
              <a:ext uri="{FF2B5EF4-FFF2-40B4-BE49-F238E27FC236}">
                <a16:creationId xmlns:a16="http://schemas.microsoft.com/office/drawing/2014/main" id="{E158B978-445C-C0DF-3CE4-F6595392C11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2081468">
            <a:off x="-30342" y="6784747"/>
            <a:ext cx="1126332" cy="77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descr="Picture7">
            <a:extLst>
              <a:ext uri="{FF2B5EF4-FFF2-40B4-BE49-F238E27FC236}">
                <a16:creationId xmlns:a16="http://schemas.microsoft.com/office/drawing/2014/main" id="{A359394B-525C-A3CC-E8C6-7D4A06BF904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7914339">
            <a:off x="5079207" y="9322594"/>
            <a:ext cx="1143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Picture7">
            <a:extLst>
              <a:ext uri="{FF2B5EF4-FFF2-40B4-BE49-F238E27FC236}">
                <a16:creationId xmlns:a16="http://schemas.microsoft.com/office/drawing/2014/main" id="{9A494A46-31D8-AA61-21A8-956255FE794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373717">
            <a:off x="11919348" y="9226153"/>
            <a:ext cx="1257300" cy="86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descr="Picture1">
            <a:extLst>
              <a:ext uri="{FF2B5EF4-FFF2-40B4-BE49-F238E27FC236}">
                <a16:creationId xmlns:a16="http://schemas.microsoft.com/office/drawing/2014/main" id="{3A22F06B-9733-2050-B0DA-E0D5CF59760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2591" y="2964657"/>
            <a:ext cx="8001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7" descr="Picture1">
            <a:extLst>
              <a:ext uri="{FF2B5EF4-FFF2-40B4-BE49-F238E27FC236}">
                <a16:creationId xmlns:a16="http://schemas.microsoft.com/office/drawing/2014/main" id="{151981D4-2ED2-217B-5AB2-9561E41BC8D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7300913" y="8243888"/>
            <a:ext cx="8001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8" descr="Picture1">
            <a:extLst>
              <a:ext uri="{FF2B5EF4-FFF2-40B4-BE49-F238E27FC236}">
                <a16:creationId xmlns:a16="http://schemas.microsoft.com/office/drawing/2014/main" id="{DD9CAA1C-D458-0E16-8089-8B7933627BE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10044113" y="8243888"/>
            <a:ext cx="8001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POINSET3">
            <a:extLst>
              <a:ext uri="{FF2B5EF4-FFF2-40B4-BE49-F238E27FC236}">
                <a16:creationId xmlns:a16="http://schemas.microsoft.com/office/drawing/2014/main" id="{4926E671-D569-B55B-8BC0-DADC446551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32591" y="7973599"/>
            <a:ext cx="28575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1" descr="Picture7">
            <a:extLst>
              <a:ext uri="{FF2B5EF4-FFF2-40B4-BE49-F238E27FC236}">
                <a16:creationId xmlns:a16="http://schemas.microsoft.com/office/drawing/2014/main" id="{6DDBF7A5-D84A-FABD-28DD-F0B911DD8C0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368692">
            <a:off x="11937207" y="178594"/>
            <a:ext cx="1143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2" descr="Picture1">
            <a:extLst>
              <a:ext uri="{FF2B5EF4-FFF2-40B4-BE49-F238E27FC236}">
                <a16:creationId xmlns:a16="http://schemas.microsoft.com/office/drawing/2014/main" id="{A09C39B1-E20A-EFB7-A0C8-EB172375BAB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7186613" y="-1243013"/>
            <a:ext cx="8001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3" descr="Picture1">
            <a:extLst>
              <a:ext uri="{FF2B5EF4-FFF2-40B4-BE49-F238E27FC236}">
                <a16:creationId xmlns:a16="http://schemas.microsoft.com/office/drawing/2014/main" id="{03492E42-D3E0-3283-7802-3FE46B42C3D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10158413" y="-1243013"/>
            <a:ext cx="8001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POINSET2">
            <a:extLst>
              <a:ext uri="{FF2B5EF4-FFF2-40B4-BE49-F238E27FC236}">
                <a16:creationId xmlns:a16="http://schemas.microsoft.com/office/drawing/2014/main" id="{89186B0A-AB69-C049-7532-F0882F556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5779324" y="-173132"/>
            <a:ext cx="25527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5" descr="Picture7">
            <a:extLst>
              <a:ext uri="{FF2B5EF4-FFF2-40B4-BE49-F238E27FC236}">
                <a16:creationId xmlns:a16="http://schemas.microsoft.com/office/drawing/2014/main" id="{2D508C34-E6DF-3534-C9C5-E55F9F72861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531829">
            <a:off x="17203295" y="2321983"/>
            <a:ext cx="1143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6" descr="Picture7">
            <a:extLst>
              <a:ext uri="{FF2B5EF4-FFF2-40B4-BE49-F238E27FC236}">
                <a16:creationId xmlns:a16="http://schemas.microsoft.com/office/drawing/2014/main" id="{121D983D-0B80-EDEA-2882-009D5E129C0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1972199">
            <a:off x="17353322" y="6597894"/>
            <a:ext cx="1143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7" descr="Picture1">
            <a:extLst>
              <a:ext uri="{FF2B5EF4-FFF2-40B4-BE49-F238E27FC236}">
                <a16:creationId xmlns:a16="http://schemas.microsoft.com/office/drawing/2014/main" id="{EC74378E-A74E-E8A4-EA9C-61840576F6E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530618" y="3110090"/>
            <a:ext cx="8001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POINSET3">
            <a:extLst>
              <a:ext uri="{FF2B5EF4-FFF2-40B4-BE49-F238E27FC236}">
                <a16:creationId xmlns:a16="http://schemas.microsoft.com/office/drawing/2014/main" id="{D743174A-E680-1FB6-8504-ED428F4C88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33707" y="7829550"/>
            <a:ext cx="24003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9" descr="Picture7">
            <a:extLst>
              <a:ext uri="{FF2B5EF4-FFF2-40B4-BE49-F238E27FC236}">
                <a16:creationId xmlns:a16="http://schemas.microsoft.com/office/drawing/2014/main" id="{55AD6234-08E2-C387-FAF0-F635647E523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7626796">
            <a:off x="4964907" y="178594"/>
            <a:ext cx="1143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5472B53B-60D8-8DEA-AD25-0FA8492AFB12}"/>
              </a:ext>
            </a:extLst>
          </p:cNvPr>
          <p:cNvSpPr/>
          <p:nvPr/>
        </p:nvSpPr>
        <p:spPr>
          <a:xfrm>
            <a:off x="4209743" y="1874093"/>
            <a:ext cx="9258300" cy="6538814"/>
          </a:xfrm>
          <a:prstGeom prst="rect">
            <a:avLst/>
          </a:prstGeom>
          <a:noFill/>
        </p:spPr>
        <p:txBody>
          <a:bodyPr spcFirstLastPara="1" wrap="none">
            <a:prstTxWarp prst="textArchUp">
              <a:avLst>
                <a:gd name="adj" fmla="val 10192406"/>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hangingPunct="1">
              <a:defRPr/>
            </a:pPr>
            <a:r>
              <a:rPr lang="en-US" sz="81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Arial" charset="0"/>
              </a:rPr>
              <a:t>NhiệT</a:t>
            </a:r>
            <a:r>
              <a:rPr lang="en-US" sz="81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Arial" charset="0"/>
              </a:rPr>
              <a:t> </a:t>
            </a:r>
            <a:r>
              <a:rPr lang="en-US" sz="81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Arial" charset="0"/>
              </a:rPr>
              <a:t>liệt</a:t>
            </a:r>
            <a:r>
              <a:rPr lang="en-US" sz="81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Arial" charset="0"/>
              </a:rPr>
              <a:t> </a:t>
            </a:r>
            <a:r>
              <a:rPr lang="en-US" sz="81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Arial" charset="0"/>
              </a:rPr>
              <a:t>chào</a:t>
            </a:r>
            <a:r>
              <a:rPr lang="en-US" sz="81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Arial" charset="0"/>
              </a:rPr>
              <a:t> </a:t>
            </a:r>
            <a:r>
              <a:rPr lang="en-US" sz="81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Arial" charset="0"/>
              </a:rPr>
              <a:t>đón</a:t>
            </a:r>
            <a:endParaRPr lang="en-US" sz="81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Arial" charset="0"/>
            </a:endParaRPr>
          </a:p>
        </p:txBody>
      </p:sp>
      <p:sp>
        <p:nvSpPr>
          <p:cNvPr id="25" name="WordArt 7">
            <a:extLst>
              <a:ext uri="{FF2B5EF4-FFF2-40B4-BE49-F238E27FC236}">
                <a16:creationId xmlns:a16="http://schemas.microsoft.com/office/drawing/2014/main" id="{299CFFB0-4150-D1FB-39F4-08C701B41287}"/>
              </a:ext>
            </a:extLst>
          </p:cNvPr>
          <p:cNvSpPr>
            <a:spLocks noChangeArrowheads="1" noChangeShapeType="1" noTextEdit="1"/>
          </p:cNvSpPr>
          <p:nvPr/>
        </p:nvSpPr>
        <p:spPr bwMode="auto">
          <a:xfrm>
            <a:off x="-2171700" y="4607720"/>
            <a:ext cx="1600200" cy="1857375"/>
          </a:xfrm>
          <a:prstGeom prst="rect">
            <a:avLst/>
          </a:prstGeom>
        </p:spPr>
        <p:txBody>
          <a:bodyPr wrap="none" fromWordArt="1">
            <a:prstTxWarp prst="textPlain">
              <a:avLst>
                <a:gd name="adj" fmla="val 50000"/>
              </a:avLst>
            </a:prstTxWarp>
          </a:bodyPr>
          <a:lstStyle/>
          <a:p>
            <a:endParaRPr lang="en-US" sz="5400" b="1" kern="10">
              <a:ln w="19050">
                <a:solidFill>
                  <a:srgbClr val="99CCFF"/>
                </a:solidFill>
                <a:round/>
                <a:headEnd/>
                <a:tailEnd/>
              </a:ln>
              <a:solidFill>
                <a:srgbClr val="0066CC"/>
              </a:solidFill>
              <a:effectLst>
                <a:outerShdw dist="35921" dir="2700000" algn="ctr" rotWithShape="0">
                  <a:srgbClr val="990000"/>
                </a:outerShdw>
              </a:effectLst>
              <a:ea typeface="+mn-lt"/>
              <a:cs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2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par>
                                <p:cTn id="41" presetID="2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par>
                                <p:cTn id="44" presetID="22" presetClass="entr" presetSubtype="4"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par>
                                <p:cTn id="47" presetID="22" presetClass="entr" presetSubtype="4"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par>
                                <p:cTn id="50" presetID="22" presetClass="entr" presetSubtype="4"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par>
                                <p:cTn id="53" presetID="22" presetClass="entr" presetSubtype="4"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00"/>
                                        <p:tgtEl>
                                          <p:spTgt spid="20"/>
                                        </p:tgtEl>
                                      </p:cBhvr>
                                    </p:animEffect>
                                  </p:childTnLst>
                                </p:cTn>
                              </p:par>
                              <p:par>
                                <p:cTn id="56" presetID="22" presetClass="entr" presetSubtype="4"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down)">
                                      <p:cBhvr>
                                        <p:cTn id="58" dur="500"/>
                                        <p:tgtEl>
                                          <p:spTgt spid="21"/>
                                        </p:tgtEl>
                                      </p:cBhvr>
                                    </p:animEffect>
                                  </p:childTnLst>
                                </p:cTn>
                              </p:par>
                              <p:par>
                                <p:cTn id="59" presetID="22" presetClass="entr" presetSubtype="4"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00"/>
                                        <p:tgtEl>
                                          <p:spTgt spid="22"/>
                                        </p:tgtEl>
                                      </p:cBhvr>
                                    </p:animEffect>
                                  </p:childTnLst>
                                </p:cTn>
                              </p:par>
                              <p:par>
                                <p:cTn id="62" presetID="22" presetClass="entr" presetSubtype="4"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ipe(down)">
                                      <p:cBhvr>
                                        <p:cTn id="64" dur="500"/>
                                        <p:tgtEl>
                                          <p:spTgt spid="23"/>
                                        </p:tgtEl>
                                      </p:cBhvr>
                                    </p:animEffect>
                                  </p:childTnLst>
                                </p:cTn>
                              </p:par>
                              <p:par>
                                <p:cTn id="65" presetID="35"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2000"/>
                                        <p:tgtEl>
                                          <p:spTgt spid="25"/>
                                        </p:tgtEl>
                                      </p:cBhvr>
                                    </p:animEffect>
                                    <p:anim calcmode="lin" valueType="num">
                                      <p:cBhvr>
                                        <p:cTn id="68" dur="2000" fill="hold"/>
                                        <p:tgtEl>
                                          <p:spTgt spid="25"/>
                                        </p:tgtEl>
                                        <p:attrNameLst>
                                          <p:attrName>style.rotation</p:attrName>
                                        </p:attrNameLst>
                                      </p:cBhvr>
                                      <p:tavLst>
                                        <p:tav tm="0">
                                          <p:val>
                                            <p:fltVal val="720"/>
                                          </p:val>
                                        </p:tav>
                                        <p:tav tm="100000">
                                          <p:val>
                                            <p:fltVal val="0"/>
                                          </p:val>
                                        </p:tav>
                                      </p:tavLst>
                                    </p:anim>
                                    <p:anim calcmode="lin" valueType="num">
                                      <p:cBhvr>
                                        <p:cTn id="69" dur="2000" fill="hold"/>
                                        <p:tgtEl>
                                          <p:spTgt spid="25"/>
                                        </p:tgtEl>
                                        <p:attrNameLst>
                                          <p:attrName>ppt_h</p:attrName>
                                        </p:attrNameLst>
                                      </p:cBhvr>
                                      <p:tavLst>
                                        <p:tav tm="0">
                                          <p:val>
                                            <p:fltVal val="0"/>
                                          </p:val>
                                        </p:tav>
                                        <p:tav tm="100000">
                                          <p:val>
                                            <p:strVal val="#ppt_h"/>
                                          </p:val>
                                        </p:tav>
                                      </p:tavLst>
                                    </p:anim>
                                    <p:anim calcmode="lin" valueType="num">
                                      <p:cBhvr>
                                        <p:cTn id="70" dur="2000" fill="hold"/>
                                        <p:tgtEl>
                                          <p:spTgt spid="25"/>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6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71" repeatCount="2000"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í mật thú vị">
            <a:hlinkClick r:id="" action="ppaction://media"/>
            <a:extLst>
              <a:ext uri="{FF2B5EF4-FFF2-40B4-BE49-F238E27FC236}">
                <a16:creationId xmlns:a16="http://schemas.microsoft.com/office/drawing/2014/main" id="{4222ACD3-4F17-297E-462B-C60DDE1E31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723900"/>
            <a:ext cx="16916400" cy="8839200"/>
          </a:xfrm>
          <a:prstGeom prst="rect">
            <a:avLst/>
          </a:prstGeom>
        </p:spPr>
      </p:pic>
    </p:spTree>
    <p:extLst>
      <p:ext uri="{BB962C8B-B14F-4D97-AF65-F5344CB8AC3E}">
        <p14:creationId xmlns:p14="http://schemas.microsoft.com/office/powerpoint/2010/main" val="321672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bàn tay mẹ">
            <a:hlinkClick r:id="" action="ppaction://media"/>
            <a:extLst>
              <a:ext uri="{FF2B5EF4-FFF2-40B4-BE49-F238E27FC236}">
                <a16:creationId xmlns:a16="http://schemas.microsoft.com/office/drawing/2014/main" id="{880864FF-EF3E-6146-8819-19CD56FDBF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76200"/>
            <a:ext cx="18288000" cy="10477500"/>
          </a:xfrm>
          <a:prstGeom prst="rect">
            <a:avLst/>
          </a:prstGeom>
          <a:ln w="38100">
            <a:solidFill>
              <a:srgbClr val="FF0000"/>
            </a:solidFill>
          </a:ln>
        </p:spPr>
      </p:pic>
    </p:spTree>
    <p:extLst>
      <p:ext uri="{BB962C8B-B14F-4D97-AF65-F5344CB8AC3E}">
        <p14:creationId xmlns:p14="http://schemas.microsoft.com/office/powerpoint/2010/main" val="296774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272852" y="399011"/>
            <a:ext cx="7837607" cy="9488978"/>
            <a:chOff x="0" y="0"/>
            <a:chExt cx="2064226" cy="2499155"/>
          </a:xfrm>
        </p:grpSpPr>
        <p:sp>
          <p:nvSpPr>
            <p:cNvPr id="4" name="Freeform 4"/>
            <p:cNvSpPr/>
            <p:nvPr/>
          </p:nvSpPr>
          <p:spPr>
            <a:xfrm>
              <a:off x="0" y="0"/>
              <a:ext cx="2064226" cy="2499155"/>
            </a:xfrm>
            <a:custGeom>
              <a:avLst/>
              <a:gdLst/>
              <a:ahLst/>
              <a:cxnLst/>
              <a:rect l="l" t="t" r="r" b="b"/>
              <a:pathLst>
                <a:path w="2064226" h="2499155">
                  <a:moveTo>
                    <a:pt x="36548" y="0"/>
                  </a:moveTo>
                  <a:lnTo>
                    <a:pt x="2027677" y="0"/>
                  </a:lnTo>
                  <a:cubicBezTo>
                    <a:pt x="2037371" y="0"/>
                    <a:pt x="2046667" y="3851"/>
                    <a:pt x="2053521" y="10705"/>
                  </a:cubicBezTo>
                  <a:cubicBezTo>
                    <a:pt x="2060375" y="17559"/>
                    <a:pt x="2064226" y="26855"/>
                    <a:pt x="2064226" y="36548"/>
                  </a:cubicBezTo>
                  <a:lnTo>
                    <a:pt x="2064226" y="2462606"/>
                  </a:lnTo>
                  <a:cubicBezTo>
                    <a:pt x="2064226" y="2472300"/>
                    <a:pt x="2060375" y="2481596"/>
                    <a:pt x="2053521" y="2488450"/>
                  </a:cubicBezTo>
                  <a:cubicBezTo>
                    <a:pt x="2046667" y="2495304"/>
                    <a:pt x="2037371" y="2499155"/>
                    <a:pt x="2027677" y="2499155"/>
                  </a:cubicBezTo>
                  <a:lnTo>
                    <a:pt x="36548" y="2499155"/>
                  </a:lnTo>
                  <a:cubicBezTo>
                    <a:pt x="26855" y="2499155"/>
                    <a:pt x="17559" y="2495304"/>
                    <a:pt x="10705" y="2488450"/>
                  </a:cubicBezTo>
                  <a:cubicBezTo>
                    <a:pt x="3851" y="2481596"/>
                    <a:pt x="0" y="2472300"/>
                    <a:pt x="0" y="2462606"/>
                  </a:cubicBezTo>
                  <a:lnTo>
                    <a:pt x="0" y="36548"/>
                  </a:lnTo>
                  <a:cubicBezTo>
                    <a:pt x="0" y="26855"/>
                    <a:pt x="3851" y="17559"/>
                    <a:pt x="10705" y="10705"/>
                  </a:cubicBezTo>
                  <a:cubicBezTo>
                    <a:pt x="17559" y="3851"/>
                    <a:pt x="26855" y="0"/>
                    <a:pt x="36548" y="0"/>
                  </a:cubicBezTo>
                  <a:close/>
                </a:path>
              </a:pathLst>
            </a:custGeom>
            <a:solidFill>
              <a:srgbClr val="000000">
                <a:alpha val="0"/>
              </a:srgbClr>
            </a:solidFill>
            <a:ln w="28575" cap="rnd">
              <a:solidFill>
                <a:srgbClr val="253439"/>
              </a:solidFill>
              <a:prstDash val="sysDot"/>
              <a:round/>
            </a:ln>
          </p:spPr>
          <p:txBody>
            <a:bodyPr/>
            <a:lstStyle/>
            <a:p>
              <a:endParaRPr lang="en-US"/>
            </a:p>
          </p:txBody>
        </p:sp>
        <p:sp>
          <p:nvSpPr>
            <p:cNvPr id="5" name="TextBox 5"/>
            <p:cNvSpPr txBox="1"/>
            <p:nvPr/>
          </p:nvSpPr>
          <p:spPr>
            <a:xfrm>
              <a:off x="0" y="-38100"/>
              <a:ext cx="2064226" cy="2537255"/>
            </a:xfrm>
            <a:prstGeom prst="rect">
              <a:avLst/>
            </a:prstGeom>
          </p:spPr>
          <p:txBody>
            <a:bodyPr lIns="50800" tIns="50800" rIns="50800" bIns="50800" rtlCol="0" anchor="ctr"/>
            <a:lstStyle/>
            <a:p>
              <a:pPr marL="0" lvl="0" indent="0" algn="ctr">
                <a:lnSpc>
                  <a:spcPts val="3080"/>
                </a:lnSpc>
                <a:spcBef>
                  <a:spcPct val="0"/>
                </a:spcBef>
              </a:pPr>
              <a:endParaRPr/>
            </a:p>
          </p:txBody>
        </p:sp>
      </p:grpSp>
      <p:grpSp>
        <p:nvGrpSpPr>
          <p:cNvPr id="6" name="Group 6"/>
          <p:cNvGrpSpPr/>
          <p:nvPr/>
        </p:nvGrpSpPr>
        <p:grpSpPr>
          <a:xfrm>
            <a:off x="-244277" y="0"/>
            <a:ext cx="8132453" cy="10287000"/>
            <a:chOff x="0" y="0"/>
            <a:chExt cx="884069" cy="1118287"/>
          </a:xfrm>
        </p:grpSpPr>
        <p:sp>
          <p:nvSpPr>
            <p:cNvPr id="7" name="Freeform 7"/>
            <p:cNvSpPr/>
            <p:nvPr/>
          </p:nvSpPr>
          <p:spPr>
            <a:xfrm>
              <a:off x="0" y="0"/>
              <a:ext cx="884069" cy="1118287"/>
            </a:xfrm>
            <a:custGeom>
              <a:avLst/>
              <a:gdLst/>
              <a:ahLst/>
              <a:cxnLst/>
              <a:rect l="l" t="t" r="r" b="b"/>
              <a:pathLst>
                <a:path w="884069" h="1118287">
                  <a:moveTo>
                    <a:pt x="23799" y="0"/>
                  </a:moveTo>
                  <a:lnTo>
                    <a:pt x="860269" y="0"/>
                  </a:lnTo>
                  <a:cubicBezTo>
                    <a:pt x="873413" y="0"/>
                    <a:pt x="884069" y="10655"/>
                    <a:pt x="884069" y="23799"/>
                  </a:cubicBezTo>
                  <a:lnTo>
                    <a:pt x="884069" y="1094487"/>
                  </a:lnTo>
                  <a:cubicBezTo>
                    <a:pt x="884069" y="1100799"/>
                    <a:pt x="881561" y="1106853"/>
                    <a:pt x="877098" y="1111316"/>
                  </a:cubicBezTo>
                  <a:cubicBezTo>
                    <a:pt x="872635" y="1115779"/>
                    <a:pt x="866581" y="1118287"/>
                    <a:pt x="860269" y="1118287"/>
                  </a:cubicBezTo>
                  <a:lnTo>
                    <a:pt x="23799" y="1118287"/>
                  </a:lnTo>
                  <a:cubicBezTo>
                    <a:pt x="10655" y="1118287"/>
                    <a:pt x="0" y="1107632"/>
                    <a:pt x="0" y="1094487"/>
                  </a:cubicBezTo>
                  <a:lnTo>
                    <a:pt x="0" y="23799"/>
                  </a:lnTo>
                  <a:cubicBezTo>
                    <a:pt x="0" y="10655"/>
                    <a:pt x="10655" y="0"/>
                    <a:pt x="23799" y="0"/>
                  </a:cubicBezTo>
                  <a:close/>
                </a:path>
              </a:pathLst>
            </a:custGeom>
            <a:blipFill>
              <a:blip r:embed="rId3"/>
              <a:stretch>
                <a:fillRect l="-62940" r="-62940"/>
              </a:stretch>
            </a:blipFill>
          </p:spPr>
          <p:txBody>
            <a:bodyPr/>
            <a:lstStyle/>
            <a:p>
              <a:endParaRPr lang="en-US"/>
            </a:p>
          </p:txBody>
        </p:sp>
      </p:grpSp>
      <p:sp>
        <p:nvSpPr>
          <p:cNvPr id="8" name="Freeform 8"/>
          <p:cNvSpPr/>
          <p:nvPr/>
        </p:nvSpPr>
        <p:spPr>
          <a:xfrm>
            <a:off x="17259300" y="9238008"/>
            <a:ext cx="382242" cy="382242"/>
          </a:xfrm>
          <a:custGeom>
            <a:avLst/>
            <a:gdLst/>
            <a:ahLst/>
            <a:cxnLst/>
            <a:rect l="l" t="t" r="r" b="b"/>
            <a:pathLst>
              <a:path w="382242" h="382242">
                <a:moveTo>
                  <a:pt x="0" y="0"/>
                </a:moveTo>
                <a:lnTo>
                  <a:pt x="382242" y="0"/>
                </a:lnTo>
                <a:lnTo>
                  <a:pt x="382242" y="382242"/>
                </a:lnTo>
                <a:lnTo>
                  <a:pt x="0" y="3822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8165692" y="2013900"/>
            <a:ext cx="9475851" cy="6609244"/>
            <a:chOff x="0" y="0"/>
            <a:chExt cx="12634468" cy="8812325"/>
          </a:xfrm>
        </p:grpSpPr>
        <p:sp>
          <p:nvSpPr>
            <p:cNvPr id="10" name="TextBox 10"/>
            <p:cNvSpPr txBox="1"/>
            <p:nvPr/>
          </p:nvSpPr>
          <p:spPr>
            <a:xfrm>
              <a:off x="0" y="123825"/>
              <a:ext cx="12634468" cy="3170709"/>
            </a:xfrm>
            <a:prstGeom prst="rect">
              <a:avLst/>
            </a:prstGeom>
          </p:spPr>
          <p:txBody>
            <a:bodyPr lIns="0" tIns="0" rIns="0" bIns="0" rtlCol="0" anchor="t">
              <a:spAutoFit/>
            </a:bodyPr>
            <a:lstStyle/>
            <a:p>
              <a:pPr marL="0" lvl="0" indent="0" algn="l">
                <a:lnSpc>
                  <a:spcPts val="9141"/>
                </a:lnSpc>
              </a:pPr>
              <a:r>
                <a:rPr lang="en-US" sz="8706" b="1" spc="-217">
                  <a:solidFill>
                    <a:srgbClr val="A36654"/>
                  </a:solidFill>
                  <a:latin typeface="Barlow Bold"/>
                  <a:ea typeface="Barlow Bold"/>
                  <a:cs typeface="Barlow Bold"/>
                  <a:sym typeface="Barlow Bold"/>
                </a:rPr>
                <a:t>Giới thiệu bài thơ "Yêu Mẹ"</a:t>
              </a:r>
            </a:p>
          </p:txBody>
        </p:sp>
        <p:sp>
          <p:nvSpPr>
            <p:cNvPr id="11" name="TextBox 11"/>
            <p:cNvSpPr txBox="1"/>
            <p:nvPr/>
          </p:nvSpPr>
          <p:spPr>
            <a:xfrm>
              <a:off x="0" y="3914106"/>
              <a:ext cx="12634468" cy="1560020"/>
            </a:xfrm>
            <a:prstGeom prst="rect">
              <a:avLst/>
            </a:prstGeom>
          </p:spPr>
          <p:txBody>
            <a:bodyPr lIns="0" tIns="0" rIns="0" bIns="0" rtlCol="0" anchor="t">
              <a:spAutoFit/>
            </a:bodyPr>
            <a:lstStyle/>
            <a:p>
              <a:pPr marL="0" lvl="0" indent="0" algn="l">
                <a:lnSpc>
                  <a:spcPts val="9829"/>
                </a:lnSpc>
              </a:pPr>
              <a:r>
                <a:rPr lang="en-US" sz="7021" b="1" spc="-175">
                  <a:solidFill>
                    <a:srgbClr val="A36654"/>
                  </a:solidFill>
                  <a:latin typeface="Barlow Bold"/>
                  <a:ea typeface="Barlow Bold"/>
                  <a:cs typeface="Barlow Bold"/>
                  <a:sym typeface="Barlow Bold"/>
                </a:rPr>
                <a:t>Tình yêu và cuộc sống</a:t>
              </a:r>
            </a:p>
          </p:txBody>
        </p:sp>
        <p:sp>
          <p:nvSpPr>
            <p:cNvPr id="12" name="TextBox 12"/>
            <p:cNvSpPr txBox="1"/>
            <p:nvPr/>
          </p:nvSpPr>
          <p:spPr>
            <a:xfrm>
              <a:off x="0" y="5882785"/>
              <a:ext cx="12634468" cy="2929541"/>
            </a:xfrm>
            <a:prstGeom prst="rect">
              <a:avLst/>
            </a:prstGeom>
          </p:spPr>
          <p:txBody>
            <a:bodyPr lIns="0" tIns="0" rIns="0" bIns="0" rtlCol="0" anchor="t">
              <a:spAutoFit/>
            </a:bodyPr>
            <a:lstStyle/>
            <a:p>
              <a:pPr marL="0" lvl="0" indent="0" algn="l">
                <a:lnSpc>
                  <a:spcPts val="5897"/>
                </a:lnSpc>
                <a:spcBef>
                  <a:spcPct val="0"/>
                </a:spcBef>
              </a:pPr>
              <a:r>
                <a:rPr lang="en-US" sz="4212" u="none" strike="noStrike" spc="-105">
                  <a:solidFill>
                    <a:srgbClr val="A36654"/>
                  </a:solidFill>
                  <a:latin typeface="Barlow"/>
                  <a:ea typeface="Barlow"/>
                  <a:cs typeface="Barlow"/>
                  <a:sym typeface="Barlow"/>
                </a:rPr>
                <a:t>Bài thơ "Yêu Mẹ" thể hiện </a:t>
              </a:r>
              <a:r>
                <a:rPr lang="en-US" sz="4212" b="1" u="none" strike="noStrike" spc="-105">
                  <a:solidFill>
                    <a:srgbClr val="A36654"/>
                  </a:solidFill>
                  <a:latin typeface="Barlow Bold"/>
                  <a:ea typeface="Barlow Bold"/>
                  <a:cs typeface="Barlow Bold"/>
                  <a:sym typeface="Barlow Bold"/>
                </a:rPr>
                <a:t>tình yêu thương</a:t>
              </a:r>
              <a:r>
                <a:rPr lang="en-US" sz="4212" u="none" strike="noStrike" spc="-105">
                  <a:solidFill>
                    <a:srgbClr val="A36654"/>
                  </a:solidFill>
                  <a:latin typeface="Barlow"/>
                  <a:ea typeface="Barlow"/>
                  <a:cs typeface="Barlow"/>
                  <a:sym typeface="Barlow"/>
                </a:rPr>
                <a:t> giữa mẹ và con, khắc họa những </a:t>
              </a:r>
              <a:r>
                <a:rPr lang="en-US" sz="4212" b="1" u="none" strike="noStrike" spc="-105">
                  <a:solidFill>
                    <a:srgbClr val="A36654"/>
                  </a:solidFill>
                  <a:latin typeface="Barlow Bold"/>
                  <a:ea typeface="Barlow Bold"/>
                  <a:cs typeface="Barlow Bold"/>
                  <a:sym typeface="Barlow Bold"/>
                </a:rPr>
                <a:t>hình ảnh</a:t>
              </a:r>
              <a:r>
                <a:rPr lang="en-US" sz="4212" u="none" strike="noStrike" spc="-105">
                  <a:solidFill>
                    <a:srgbClr val="A36654"/>
                  </a:solidFill>
                  <a:latin typeface="Barlow"/>
                  <a:ea typeface="Barlow"/>
                  <a:cs typeface="Barlow"/>
                  <a:sym typeface="Barlow"/>
                </a:rPr>
                <a:t> gần gũi trong cuộc sống hàng ngày của mẹ.</a:t>
              </a:r>
            </a:p>
          </p:txBody>
        </p:sp>
      </p:gr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hạc làm ảo thuật vui_1">
            <a:hlinkClick r:id="" action="ppaction://media"/>
            <a:extLst>
              <a:ext uri="{FF2B5EF4-FFF2-40B4-BE49-F238E27FC236}">
                <a16:creationId xmlns:a16="http://schemas.microsoft.com/office/drawing/2014/main" id="{BEFC9D4D-C655-C740-0DAF-7DE4A792F2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00801" y="2552700"/>
            <a:ext cx="5410200" cy="3428999"/>
          </a:xfrm>
          <a:prstGeom prst="rect">
            <a:avLst/>
          </a:prstGeom>
        </p:spPr>
      </p:pic>
    </p:spTree>
    <p:extLst>
      <p:ext uri="{BB962C8B-B14F-4D97-AF65-F5344CB8AC3E}">
        <p14:creationId xmlns:p14="http://schemas.microsoft.com/office/powerpoint/2010/main" val="407815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26B42F6-7BCB-AF38-F248-7FB4822CCE8C}"/>
              </a:ext>
            </a:extLst>
          </p:cNvPr>
          <p:cNvSpPr>
            <a:spLocks noGrp="1"/>
          </p:cNvSpPr>
          <p:nvPr>
            <p:ph type="title"/>
          </p:nvPr>
        </p:nvSpPr>
        <p:spPr>
          <a:xfrm>
            <a:off x="1676400" y="97929"/>
            <a:ext cx="13407532" cy="872153"/>
          </a:xfrm>
        </p:spPr>
        <p:txBody>
          <a:bodyPr vert="horz" lIns="91440" tIns="45720" rIns="91440" bIns="45720" rtlCol="0" anchor="t">
            <a:noAutofit/>
          </a:bodyPr>
          <a:lstStyle/>
          <a:p>
            <a:pPr>
              <a:lnSpc>
                <a:spcPct val="90000"/>
              </a:lnSpc>
            </a:pPr>
            <a:r>
              <a:rPr lang="en-US" sz="7200" kern="1200" dirty="0" err="1">
                <a:solidFill>
                  <a:schemeClr val="accent2"/>
                </a:solidFill>
                <a:latin typeface="Times New Roman" panose="02020603050405020304" pitchFamily="18" charset="0"/>
                <a:cs typeface="Times New Roman" panose="02020603050405020304" pitchFamily="18" charset="0"/>
              </a:rPr>
              <a:t>Bài</a:t>
            </a:r>
            <a:r>
              <a:rPr lang="en-US" sz="7200" kern="1200" dirty="0">
                <a:solidFill>
                  <a:schemeClr val="accent2"/>
                </a:solidFill>
                <a:latin typeface="Times New Roman" panose="02020603050405020304" pitchFamily="18" charset="0"/>
                <a:cs typeface="Times New Roman" panose="02020603050405020304" pitchFamily="18" charset="0"/>
              </a:rPr>
              <a:t> </a:t>
            </a:r>
            <a:r>
              <a:rPr lang="en-US" sz="7200" kern="1200" dirty="0" err="1">
                <a:solidFill>
                  <a:schemeClr val="accent2"/>
                </a:solidFill>
                <a:latin typeface="Times New Roman" panose="02020603050405020304" pitchFamily="18" charset="0"/>
                <a:cs typeface="Times New Roman" panose="02020603050405020304" pitchFamily="18" charset="0"/>
              </a:rPr>
              <a:t>thơ</a:t>
            </a:r>
            <a:r>
              <a:rPr lang="en-US" sz="7200" kern="1200" dirty="0">
                <a:solidFill>
                  <a:schemeClr val="accent2"/>
                </a:solidFill>
                <a:latin typeface="Times New Roman" panose="02020603050405020304" pitchFamily="18" charset="0"/>
                <a:cs typeface="Times New Roman" panose="02020603050405020304" pitchFamily="18" charset="0"/>
              </a:rPr>
              <a:t>: </a:t>
            </a:r>
            <a:r>
              <a:rPr lang="vi-VN" sz="7200" kern="1200" dirty="0">
                <a:solidFill>
                  <a:schemeClr val="accent2"/>
                </a:solidFill>
                <a:latin typeface="Times New Roman" panose="02020603050405020304" pitchFamily="18" charset="0"/>
                <a:cs typeface="Times New Roman" panose="02020603050405020304" pitchFamily="18" charset="0"/>
              </a:rPr>
              <a:t>“</a:t>
            </a:r>
            <a:r>
              <a:rPr lang="en-US" sz="7200" kern="1200" dirty="0" err="1">
                <a:solidFill>
                  <a:schemeClr val="accent2"/>
                </a:solidFill>
                <a:latin typeface="Times New Roman" panose="02020603050405020304" pitchFamily="18" charset="0"/>
                <a:cs typeface="Times New Roman" panose="02020603050405020304" pitchFamily="18" charset="0"/>
              </a:rPr>
              <a:t>Yêu</a:t>
            </a:r>
            <a:r>
              <a:rPr lang="en-US" sz="7200" kern="1200" dirty="0">
                <a:solidFill>
                  <a:schemeClr val="accent2"/>
                </a:solidFill>
                <a:latin typeface="Times New Roman" panose="02020603050405020304" pitchFamily="18" charset="0"/>
                <a:cs typeface="Times New Roman" panose="02020603050405020304" pitchFamily="18" charset="0"/>
              </a:rPr>
              <a:t> </a:t>
            </a:r>
            <a:r>
              <a:rPr lang="vi-VN" sz="7200" kern="1200" dirty="0">
                <a:solidFill>
                  <a:schemeClr val="accent2"/>
                </a:solidFill>
                <a:latin typeface="Times New Roman" panose="02020603050405020304" pitchFamily="18" charset="0"/>
                <a:cs typeface="Times New Roman" panose="02020603050405020304" pitchFamily="18" charset="0"/>
              </a:rPr>
              <a:t>Mẹ”</a:t>
            </a:r>
            <a:endParaRPr lang="en-US" sz="7200" kern="1200" dirty="0">
              <a:solidFill>
                <a:schemeClr val="accent2"/>
              </a:solidFill>
              <a:latin typeface="Times New Roman" panose="02020603050405020304" pitchFamily="18" charset="0"/>
              <a:cs typeface="Times New Roman" panose="02020603050405020304" pitchFamily="18" charset="0"/>
            </a:endParaRPr>
          </a:p>
        </p:txBody>
      </p:sp>
      <p:pic>
        <p:nvPicPr>
          <p:cNvPr id="3" name="thơ yêu mẹ `">
            <a:hlinkClick r:id="" action="ppaction://media"/>
            <a:extLst>
              <a:ext uri="{FF2B5EF4-FFF2-40B4-BE49-F238E27FC236}">
                <a16:creationId xmlns:a16="http://schemas.microsoft.com/office/drawing/2014/main" id="{D6497B45-FBC0-18D6-4C32-6F42B019325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1257300"/>
            <a:ext cx="16992601" cy="8534400"/>
          </a:xfrm>
          <a:prstGeom prst="rect">
            <a:avLst/>
          </a:prstGeom>
        </p:spPr>
      </p:pic>
    </p:spTree>
    <p:extLst>
      <p:ext uri="{BB962C8B-B14F-4D97-AF65-F5344CB8AC3E}">
        <p14:creationId xmlns:p14="http://schemas.microsoft.com/office/powerpoint/2010/main" val="60347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ữu cơ">
  <a:themeElements>
    <a:clrScheme name="Hữu cơ">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Hữu cơ">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ữu cơ">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Organic</Template>
  <TotalTime>560</TotalTime>
  <Words>220</Words>
  <Application>Microsoft Office PowerPoint</Application>
  <PresentationFormat>Tùy chỉnh</PresentationFormat>
  <Paragraphs>37</Paragraphs>
  <Slides>25</Slides>
  <Notes>6</Notes>
  <HiddenSlides>0</HiddenSlides>
  <MMClips>14</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25</vt:i4>
      </vt:variant>
    </vt:vector>
  </HeadingPairs>
  <TitlesOfParts>
    <vt:vector size="33" baseType="lpstr">
      <vt:lpstr>Barlow Bold</vt:lpstr>
      <vt:lpstr>Arial</vt:lpstr>
      <vt:lpstr>Aptos</vt:lpstr>
      <vt:lpstr>Paytone One</vt:lpstr>
      <vt:lpstr>Barlow</vt:lpstr>
      <vt:lpstr>Times New Roman</vt:lpstr>
      <vt:lpstr>Garamond</vt:lpstr>
      <vt:lpstr>Hữu cơ</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Bài thơ: “Yêu Mẹ”</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Bài thơ: “Yêu Mẹ”</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thuyết trình - Khám Phá Bài Thơ "Yêu Mẹ"</dc:title>
  <dc:description>Bài thuyết trình - Khám Phá Bài Thơ "Yêu Mẹ"</dc:description>
  <cp:lastModifiedBy>cellhpk</cp:lastModifiedBy>
  <cp:revision>51</cp:revision>
  <dcterms:created xsi:type="dcterms:W3CDTF">2006-08-16T00:00:00Z</dcterms:created>
  <dcterms:modified xsi:type="dcterms:W3CDTF">2025-11-03T14:41:12Z</dcterms:modified>
  <dc:identifier>DAG1gCz6Rts</dc:identifier>
</cp:coreProperties>
</file>