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#9Slide03 Neutra" charset="1" panose="02040603050506020204"/>
      <p:regular r:id="rId12"/>
    </p:embeddedFont>
    <p:embeddedFont>
      <p:font typeface="#9Slide03 Oswald Medium" charset="1" panose="0000060000000000000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aAGMznmaWdA.m4a" Type="http://schemas.openxmlformats.org/officeDocument/2006/relationships/audio"/><Relationship Id="rId2" Target="../media/image1.png" Type="http://schemas.openxmlformats.org/officeDocument/2006/relationships/image"/><Relationship Id="rId3" Target="../media/image2.gif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16.svg" Type="http://schemas.openxmlformats.org/officeDocument/2006/relationships/image"/><Relationship Id="rId9" Target="../media/aAGMznmaWdA.m4a" Type="http://schemas.microsoft.com/office/2007/relationships/media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gif" Type="http://schemas.openxmlformats.org/officeDocument/2006/relationships/image"/><Relationship Id="rId4" Target="../media/image3.png" Type="http://schemas.openxmlformats.org/officeDocument/2006/relationships/image"/><Relationship Id="rId5" Target="../media/image4.gif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gif" Type="http://schemas.openxmlformats.org/officeDocument/2006/relationships/image"/><Relationship Id="rId4" Target="../media/image4.gif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gif" Type="http://schemas.openxmlformats.org/officeDocument/2006/relationships/image"/><Relationship Id="rId4" Target="../media/image4.gif" Type="http://schemas.openxmlformats.org/officeDocument/2006/relationships/image"/><Relationship Id="rId5" Target="../media/image5.png" Type="http://schemas.openxmlformats.org/officeDocument/2006/relationships/image"/><Relationship Id="rId6" Target="../media/image6.png" Type="http://schemas.openxmlformats.org/officeDocument/2006/relationships/image"/><Relationship Id="rId7" Target="../media/image10.png" Type="http://schemas.openxmlformats.org/officeDocument/2006/relationships/image"/><Relationship Id="rId8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jpeg" Type="http://schemas.openxmlformats.org/officeDocument/2006/relationships/image"/><Relationship Id="rId3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3" t="-4593" r="-3003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809722" y="586856"/>
            <a:ext cx="2093775" cy="2041431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2942566" y="8683234"/>
            <a:ext cx="1539615" cy="1603766"/>
          </a:xfrm>
          <a:custGeom>
            <a:avLst/>
            <a:gdLst/>
            <a:ahLst/>
            <a:cxnLst/>
            <a:rect r="r" b="b" t="t" l="l"/>
            <a:pathLst>
              <a:path h="1603766" w="1539615">
                <a:moveTo>
                  <a:pt x="0" y="0"/>
                </a:moveTo>
                <a:lnTo>
                  <a:pt x="1539615" y="0"/>
                </a:lnTo>
                <a:lnTo>
                  <a:pt x="1539615" y="1603766"/>
                </a:lnTo>
                <a:lnTo>
                  <a:pt x="0" y="160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2" t="0" r="-274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92631" y="8683234"/>
            <a:ext cx="1539615" cy="1603766"/>
          </a:xfrm>
          <a:custGeom>
            <a:avLst/>
            <a:gdLst/>
            <a:ahLst/>
            <a:cxnLst/>
            <a:rect r="r" b="b" t="t" l="l"/>
            <a:pathLst>
              <a:path h="1603766" w="1539615">
                <a:moveTo>
                  <a:pt x="0" y="0"/>
                </a:moveTo>
                <a:lnTo>
                  <a:pt x="1539615" y="0"/>
                </a:lnTo>
                <a:lnTo>
                  <a:pt x="1539615" y="1603766"/>
                </a:lnTo>
                <a:lnTo>
                  <a:pt x="0" y="160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2" t="0" r="-274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61229" y="8683234"/>
            <a:ext cx="1539615" cy="1603766"/>
          </a:xfrm>
          <a:custGeom>
            <a:avLst/>
            <a:gdLst/>
            <a:ahLst/>
            <a:cxnLst/>
            <a:rect r="r" b="b" t="t" l="l"/>
            <a:pathLst>
              <a:path h="1603766" w="1539615">
                <a:moveTo>
                  <a:pt x="0" y="0"/>
                </a:moveTo>
                <a:lnTo>
                  <a:pt x="1539615" y="0"/>
                </a:lnTo>
                <a:lnTo>
                  <a:pt x="1539615" y="1603766"/>
                </a:lnTo>
                <a:lnTo>
                  <a:pt x="0" y="160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2" t="0" r="-2742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569632" y="7806420"/>
            <a:ext cx="1215484" cy="248058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722032" y="7958820"/>
            <a:ext cx="1215484" cy="248058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4032891" y="8437914"/>
            <a:ext cx="727949" cy="148561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37106" y="6566130"/>
            <a:ext cx="1215484" cy="248058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29382" y="6566130"/>
            <a:ext cx="917174" cy="18717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3646556" y="7502022"/>
            <a:ext cx="1233116" cy="1077436"/>
          </a:xfrm>
          <a:custGeom>
            <a:avLst/>
            <a:gdLst/>
            <a:ahLst/>
            <a:cxnLst/>
            <a:rect r="r" b="b" t="t" l="l"/>
            <a:pathLst>
              <a:path h="1077436" w="1233116">
                <a:moveTo>
                  <a:pt x="0" y="0"/>
                </a:moveTo>
                <a:lnTo>
                  <a:pt x="1233117" y="0"/>
                </a:lnTo>
                <a:lnTo>
                  <a:pt x="1233117" y="1077435"/>
                </a:lnTo>
                <a:lnTo>
                  <a:pt x="0" y="1077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856610" y="9209564"/>
            <a:ext cx="1233116" cy="1077436"/>
          </a:xfrm>
          <a:custGeom>
            <a:avLst/>
            <a:gdLst/>
            <a:ahLst/>
            <a:cxnLst/>
            <a:rect r="r" b="b" t="t" l="l"/>
            <a:pathLst>
              <a:path h="1077436" w="1233116">
                <a:moveTo>
                  <a:pt x="0" y="0"/>
                </a:moveTo>
                <a:lnTo>
                  <a:pt x="1233117" y="0"/>
                </a:lnTo>
                <a:lnTo>
                  <a:pt x="1233117" y="1077436"/>
                </a:lnTo>
                <a:lnTo>
                  <a:pt x="0" y="1077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008521" y="8961800"/>
            <a:ext cx="1197864" cy="1046634"/>
          </a:xfrm>
          <a:custGeom>
            <a:avLst/>
            <a:gdLst/>
            <a:ahLst/>
            <a:cxnLst/>
            <a:rect r="r" b="b" t="t" l="l"/>
            <a:pathLst>
              <a:path h="1046634" w="1197864">
                <a:moveTo>
                  <a:pt x="0" y="0"/>
                </a:moveTo>
                <a:lnTo>
                  <a:pt x="1197864" y="0"/>
                </a:lnTo>
                <a:lnTo>
                  <a:pt x="1197864" y="1046634"/>
                </a:lnTo>
                <a:lnTo>
                  <a:pt x="0" y="1046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931037" y="6011736"/>
            <a:ext cx="3795189" cy="3168983"/>
          </a:xfrm>
          <a:custGeom>
            <a:avLst/>
            <a:gdLst/>
            <a:ahLst/>
            <a:cxnLst/>
            <a:rect r="r" b="b" t="t" l="l"/>
            <a:pathLst>
              <a:path h="3168983" w="3795189">
                <a:moveTo>
                  <a:pt x="0" y="0"/>
                </a:moveTo>
                <a:lnTo>
                  <a:pt x="3795189" y="0"/>
                </a:lnTo>
                <a:lnTo>
                  <a:pt x="3795189" y="3168983"/>
                </a:lnTo>
                <a:lnTo>
                  <a:pt x="0" y="3168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3053772" y="932760"/>
            <a:ext cx="12510037" cy="11990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57"/>
              </a:lnSpc>
            </a:pPr>
            <a:r>
              <a:rPr lang="en-US" sz="4457" spc="543">
                <a:solidFill>
                  <a:srgbClr val="FFDE59"/>
                </a:solidFill>
                <a:latin typeface="#9Slide03 Neutra"/>
                <a:ea typeface="#9Slide03 Neutra"/>
                <a:cs typeface="#9Slide03 Neutra"/>
                <a:sym typeface="#9Slide03 Neutra"/>
              </a:rPr>
              <a:t>CÂU CHUYỆN</a:t>
            </a:r>
          </a:p>
          <a:p>
            <a:pPr algn="ctr">
              <a:lnSpc>
                <a:spcPts val="4457"/>
              </a:lnSpc>
            </a:pPr>
            <a:r>
              <a:rPr lang="en-US" sz="4457" spc="543">
                <a:solidFill>
                  <a:srgbClr val="FFDE59"/>
                </a:solidFill>
                <a:latin typeface="#9Slide03 Neutra"/>
                <a:ea typeface="#9Slide03 Neutra"/>
                <a:cs typeface="#9Slide03 Neutra"/>
                <a:sym typeface="#9Slide03 Neutra"/>
              </a:rPr>
              <a:t> RÙA CON TÌM NHÀ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6700844" y="2533037"/>
            <a:ext cx="5921097" cy="821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FFAF02"/>
                </a:solidFill>
                <a:latin typeface="#9Slide03 Oswald Medium"/>
                <a:ea typeface="#9Slide03 Oswald Medium"/>
                <a:cs typeface="#9Slide03 Oswald Medium"/>
                <a:sym typeface="#9Slide03 Oswald Medium"/>
              </a:rPr>
              <a:t>Giáo viên: Trịnh Thị Tuyết</a:t>
            </a:r>
          </a:p>
        </p:txBody>
      </p:sp>
      <p:pic>
        <p:nvPicPr>
          <p:cNvPr name="Picture 18" id="18">
            <a:hlinkClick action="ppaction://media"/>
          </p:cNvPr>
          <p:cNvPicPr>
            <a:picLocks noChangeAspect="true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>
                  <p14:trim st="0.0000" end="48349.07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8"/>
                </p:tgtEl>
              </p:cBhvr>
            </p:cmd>
            <p:audio>
              <p:cMediaNode vol="100000" showWhenStopped="false">
                <p:cTn/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3" t="-4593" r="-3003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809722" y="586856"/>
            <a:ext cx="2093775" cy="2041431"/>
          </a:xfrm>
          <a:prstGeom prst="rect">
            <a:avLst/>
          </a:prstGeom>
        </p:spPr>
      </p:pic>
      <p:sp>
        <p:nvSpPr>
          <p:cNvPr name="Freeform 4" id="4"/>
          <p:cNvSpPr/>
          <p:nvPr/>
        </p:nvSpPr>
        <p:spPr>
          <a:xfrm flipH="false" flipV="false" rot="0">
            <a:off x="2942566" y="8683234"/>
            <a:ext cx="1539615" cy="1603766"/>
          </a:xfrm>
          <a:custGeom>
            <a:avLst/>
            <a:gdLst/>
            <a:ahLst/>
            <a:cxnLst/>
            <a:rect r="r" b="b" t="t" l="l"/>
            <a:pathLst>
              <a:path h="1603766" w="1539615">
                <a:moveTo>
                  <a:pt x="0" y="0"/>
                </a:moveTo>
                <a:lnTo>
                  <a:pt x="1539615" y="0"/>
                </a:lnTo>
                <a:lnTo>
                  <a:pt x="1539615" y="1603766"/>
                </a:lnTo>
                <a:lnTo>
                  <a:pt x="0" y="160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2" t="0" r="-2742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792631" y="8683234"/>
            <a:ext cx="1539615" cy="1603766"/>
          </a:xfrm>
          <a:custGeom>
            <a:avLst/>
            <a:gdLst/>
            <a:ahLst/>
            <a:cxnLst/>
            <a:rect r="r" b="b" t="t" l="l"/>
            <a:pathLst>
              <a:path h="1603766" w="1539615">
                <a:moveTo>
                  <a:pt x="0" y="0"/>
                </a:moveTo>
                <a:lnTo>
                  <a:pt x="1539615" y="0"/>
                </a:lnTo>
                <a:lnTo>
                  <a:pt x="1539615" y="1603766"/>
                </a:lnTo>
                <a:lnTo>
                  <a:pt x="0" y="160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2" t="0" r="-2742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161229" y="8683234"/>
            <a:ext cx="1539615" cy="1603766"/>
          </a:xfrm>
          <a:custGeom>
            <a:avLst/>
            <a:gdLst/>
            <a:ahLst/>
            <a:cxnLst/>
            <a:rect r="r" b="b" t="t" l="l"/>
            <a:pathLst>
              <a:path h="1603766" w="1539615">
                <a:moveTo>
                  <a:pt x="0" y="0"/>
                </a:moveTo>
                <a:lnTo>
                  <a:pt x="1539615" y="0"/>
                </a:lnTo>
                <a:lnTo>
                  <a:pt x="1539615" y="1603766"/>
                </a:lnTo>
                <a:lnTo>
                  <a:pt x="0" y="16037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742" t="0" r="-2742" b="0"/>
            </a:stretch>
          </a:blipFill>
        </p:spPr>
      </p:sp>
      <p:pic>
        <p:nvPicPr>
          <p:cNvPr name="Picture 7" id="7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569632" y="7806420"/>
            <a:ext cx="1215484" cy="2480580"/>
          </a:xfrm>
          <a:prstGeom prst="rect">
            <a:avLst/>
          </a:prstGeom>
        </p:spPr>
      </p:pic>
      <p:pic>
        <p:nvPicPr>
          <p:cNvPr name="Picture 8" id="8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1722032" y="7958820"/>
            <a:ext cx="1215484" cy="2480580"/>
          </a:xfrm>
          <a:prstGeom prst="rect">
            <a:avLst/>
          </a:prstGeom>
        </p:spPr>
      </p:pic>
      <p:pic>
        <p:nvPicPr>
          <p:cNvPr name="Picture 9" id="9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14032891" y="8437914"/>
            <a:ext cx="727949" cy="1485610"/>
          </a:xfrm>
          <a:prstGeom prst="rect">
            <a:avLst/>
          </a:prstGeom>
        </p:spPr>
      </p:pic>
      <p:pic>
        <p:nvPicPr>
          <p:cNvPr name="Picture 10" id="10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837106" y="6566130"/>
            <a:ext cx="1215484" cy="2480580"/>
          </a:xfrm>
          <a:prstGeom prst="rect">
            <a:avLst/>
          </a:prstGeom>
        </p:spPr>
      </p:pic>
      <p:pic>
        <p:nvPicPr>
          <p:cNvPr name="Picture 11" id="11"/>
          <p:cNvPicPr>
            <a:picLocks noChangeAspect="true"/>
          </p:cNvPicPr>
          <p:nvPr/>
        </p:nvPicPr>
        <p:blipFill>
          <a:blip r:embed="rId5"/>
          <a:srcRect l="0" t="0" r="0" b="0"/>
          <a:stretch>
            <a:fillRect/>
          </a:stretch>
        </p:blipFill>
        <p:spPr>
          <a:xfrm flipH="false" flipV="false" rot="0">
            <a:off x="2729382" y="6566130"/>
            <a:ext cx="917174" cy="1871785"/>
          </a:xfrm>
          <a:prstGeom prst="rect">
            <a:avLst/>
          </a:prstGeom>
        </p:spPr>
      </p:pic>
      <p:sp>
        <p:nvSpPr>
          <p:cNvPr name="Freeform 12" id="12"/>
          <p:cNvSpPr/>
          <p:nvPr/>
        </p:nvSpPr>
        <p:spPr>
          <a:xfrm flipH="false" flipV="false" rot="0">
            <a:off x="3646556" y="7502022"/>
            <a:ext cx="1233116" cy="1077436"/>
          </a:xfrm>
          <a:custGeom>
            <a:avLst/>
            <a:gdLst/>
            <a:ahLst/>
            <a:cxnLst/>
            <a:rect r="r" b="b" t="t" l="l"/>
            <a:pathLst>
              <a:path h="1077436" w="1233116">
                <a:moveTo>
                  <a:pt x="0" y="0"/>
                </a:moveTo>
                <a:lnTo>
                  <a:pt x="1233117" y="0"/>
                </a:lnTo>
                <a:lnTo>
                  <a:pt x="1233117" y="1077435"/>
                </a:lnTo>
                <a:lnTo>
                  <a:pt x="0" y="10774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856610" y="9209564"/>
            <a:ext cx="1233116" cy="1077436"/>
          </a:xfrm>
          <a:custGeom>
            <a:avLst/>
            <a:gdLst/>
            <a:ahLst/>
            <a:cxnLst/>
            <a:rect r="r" b="b" t="t" l="l"/>
            <a:pathLst>
              <a:path h="1077436" w="1233116">
                <a:moveTo>
                  <a:pt x="0" y="0"/>
                </a:moveTo>
                <a:lnTo>
                  <a:pt x="1233117" y="0"/>
                </a:lnTo>
                <a:lnTo>
                  <a:pt x="1233117" y="1077436"/>
                </a:lnTo>
                <a:lnTo>
                  <a:pt x="0" y="10774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0008521" y="8961800"/>
            <a:ext cx="1197864" cy="1046634"/>
          </a:xfrm>
          <a:custGeom>
            <a:avLst/>
            <a:gdLst/>
            <a:ahLst/>
            <a:cxnLst/>
            <a:rect r="r" b="b" t="t" l="l"/>
            <a:pathLst>
              <a:path h="1046634" w="1197864">
                <a:moveTo>
                  <a:pt x="0" y="0"/>
                </a:moveTo>
                <a:lnTo>
                  <a:pt x="1197864" y="0"/>
                </a:lnTo>
                <a:lnTo>
                  <a:pt x="1197864" y="1046634"/>
                </a:lnTo>
                <a:lnTo>
                  <a:pt x="0" y="10466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931037" y="6011736"/>
            <a:ext cx="3795189" cy="3168983"/>
          </a:xfrm>
          <a:custGeom>
            <a:avLst/>
            <a:gdLst/>
            <a:ahLst/>
            <a:cxnLst/>
            <a:rect r="r" b="b" t="t" l="l"/>
            <a:pathLst>
              <a:path h="3168983" w="3795189">
                <a:moveTo>
                  <a:pt x="0" y="0"/>
                </a:moveTo>
                <a:lnTo>
                  <a:pt x="3795189" y="0"/>
                </a:lnTo>
                <a:lnTo>
                  <a:pt x="3795189" y="3168983"/>
                </a:lnTo>
                <a:lnTo>
                  <a:pt x="0" y="3168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3" t="-4593" r="-3003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809722" y="586856"/>
            <a:ext cx="2093775" cy="204143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837106" y="6566130"/>
            <a:ext cx="1215484" cy="248058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2729382" y="6566130"/>
            <a:ext cx="917174" cy="1871785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true" flipV="false" rot="0">
            <a:off x="6213332" y="5792817"/>
            <a:ext cx="3795189" cy="3168983"/>
          </a:xfrm>
          <a:custGeom>
            <a:avLst/>
            <a:gdLst/>
            <a:ahLst/>
            <a:cxnLst/>
            <a:rect r="r" b="b" t="t" l="l"/>
            <a:pathLst>
              <a:path h="3168983" w="3795189">
                <a:moveTo>
                  <a:pt x="3795189" y="0"/>
                </a:moveTo>
                <a:lnTo>
                  <a:pt x="0" y="0"/>
                </a:lnTo>
                <a:lnTo>
                  <a:pt x="0" y="3168983"/>
                </a:lnTo>
                <a:lnTo>
                  <a:pt x="3795189" y="3168983"/>
                </a:lnTo>
                <a:lnTo>
                  <a:pt x="3795189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166737" y="1456635"/>
            <a:ext cx="2794143" cy="2932784"/>
          </a:xfrm>
          <a:custGeom>
            <a:avLst/>
            <a:gdLst/>
            <a:ahLst/>
            <a:cxnLst/>
            <a:rect r="r" b="b" t="t" l="l"/>
            <a:pathLst>
              <a:path h="2932784" w="2794143">
                <a:moveTo>
                  <a:pt x="0" y="0"/>
                </a:moveTo>
                <a:lnTo>
                  <a:pt x="2794144" y="0"/>
                </a:lnTo>
                <a:lnTo>
                  <a:pt x="2794144" y="2932784"/>
                </a:lnTo>
                <a:lnTo>
                  <a:pt x="0" y="29327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480557" y="2864731"/>
            <a:ext cx="2778743" cy="3049376"/>
          </a:xfrm>
          <a:custGeom>
            <a:avLst/>
            <a:gdLst/>
            <a:ahLst/>
            <a:cxnLst/>
            <a:rect r="r" b="b" t="t" l="l"/>
            <a:pathLst>
              <a:path h="3049376" w="2778743">
                <a:moveTo>
                  <a:pt x="0" y="0"/>
                </a:moveTo>
                <a:lnTo>
                  <a:pt x="2778743" y="0"/>
                </a:lnTo>
                <a:lnTo>
                  <a:pt x="2778743" y="3049376"/>
                </a:lnTo>
                <a:lnTo>
                  <a:pt x="0" y="30493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809722" y="82884"/>
            <a:ext cx="2778743" cy="3049376"/>
          </a:xfrm>
          <a:custGeom>
            <a:avLst/>
            <a:gdLst/>
            <a:ahLst/>
            <a:cxnLst/>
            <a:rect r="r" b="b" t="t" l="l"/>
            <a:pathLst>
              <a:path h="3049376" w="2778743">
                <a:moveTo>
                  <a:pt x="0" y="0"/>
                </a:moveTo>
                <a:lnTo>
                  <a:pt x="2778744" y="0"/>
                </a:lnTo>
                <a:lnTo>
                  <a:pt x="2778744" y="3049375"/>
                </a:lnTo>
                <a:lnTo>
                  <a:pt x="0" y="30493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39748" cy="10372358"/>
          </a:xfrm>
          <a:custGeom>
            <a:avLst/>
            <a:gdLst/>
            <a:ahLst/>
            <a:cxnLst/>
            <a:rect r="r" b="b" t="t" l="l"/>
            <a:pathLst>
              <a:path h="10372358" w="18439748">
                <a:moveTo>
                  <a:pt x="0" y="0"/>
                </a:moveTo>
                <a:lnTo>
                  <a:pt x="18439748" y="0"/>
                </a:lnTo>
                <a:lnTo>
                  <a:pt x="18439748" y="10372358"/>
                </a:lnTo>
                <a:lnTo>
                  <a:pt x="0" y="103723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0" t="-2641" r="-3837" b="0"/>
            </a:stretch>
          </a:blipFill>
        </p:spPr>
      </p:sp>
      <p:pic>
        <p:nvPicPr>
          <p:cNvPr name="Picture 3" id="3"/>
          <p:cNvPicPr>
            <a:picLocks noChangeAspect="true"/>
          </p:cNvPicPr>
          <p:nvPr/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3809722" y="586856"/>
            <a:ext cx="2093775" cy="2041431"/>
          </a:xfrm>
          <a:prstGeom prst="rect">
            <a:avLst/>
          </a:prstGeom>
        </p:spPr>
      </p:pic>
      <p:pic>
        <p:nvPicPr>
          <p:cNvPr name="Picture 4" id="4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1569632" y="7806420"/>
            <a:ext cx="1215484" cy="2480580"/>
          </a:xfrm>
          <a:prstGeom prst="rect">
            <a:avLst/>
          </a:prstGeom>
        </p:spPr>
      </p:pic>
      <p:pic>
        <p:nvPicPr>
          <p:cNvPr name="Picture 5" id="5"/>
          <p:cNvPicPr>
            <a:picLocks noChangeAspect="true"/>
          </p:cNvPicPr>
          <p:nvPr/>
        </p:nvPicPr>
        <p:blipFill>
          <a:blip r:embed="rId4"/>
          <a:srcRect l="0" t="0" r="0" b="0"/>
          <a:stretch>
            <a:fillRect/>
          </a:stretch>
        </p:blipFill>
        <p:spPr>
          <a:xfrm flipH="false" flipV="false" rot="0">
            <a:off x="14032891" y="8437914"/>
            <a:ext cx="727949" cy="1485610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4856610" y="9209564"/>
            <a:ext cx="1233116" cy="1077436"/>
          </a:xfrm>
          <a:custGeom>
            <a:avLst/>
            <a:gdLst/>
            <a:ahLst/>
            <a:cxnLst/>
            <a:rect r="r" b="b" t="t" l="l"/>
            <a:pathLst>
              <a:path h="1077436" w="1233116">
                <a:moveTo>
                  <a:pt x="0" y="0"/>
                </a:moveTo>
                <a:lnTo>
                  <a:pt x="1233117" y="0"/>
                </a:lnTo>
                <a:lnTo>
                  <a:pt x="1233117" y="1077436"/>
                </a:lnTo>
                <a:lnTo>
                  <a:pt x="0" y="1077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6470348" y="6011736"/>
            <a:ext cx="3795189" cy="3168983"/>
          </a:xfrm>
          <a:custGeom>
            <a:avLst/>
            <a:gdLst/>
            <a:ahLst/>
            <a:cxnLst/>
            <a:rect r="r" b="b" t="t" l="l"/>
            <a:pathLst>
              <a:path h="3168983" w="3795189">
                <a:moveTo>
                  <a:pt x="3795189" y="0"/>
                </a:moveTo>
                <a:lnTo>
                  <a:pt x="0" y="0"/>
                </a:lnTo>
                <a:lnTo>
                  <a:pt x="0" y="3168983"/>
                </a:lnTo>
                <a:lnTo>
                  <a:pt x="3795189" y="3168983"/>
                </a:lnTo>
                <a:lnTo>
                  <a:pt x="3795189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253725" y="5946535"/>
            <a:ext cx="5558333" cy="4425823"/>
          </a:xfrm>
          <a:custGeom>
            <a:avLst/>
            <a:gdLst/>
            <a:ahLst/>
            <a:cxnLst/>
            <a:rect r="r" b="b" t="t" l="l"/>
            <a:pathLst>
              <a:path h="4425823" w="5558333">
                <a:moveTo>
                  <a:pt x="0" y="0"/>
                </a:moveTo>
                <a:lnTo>
                  <a:pt x="5558333" y="0"/>
                </a:lnTo>
                <a:lnTo>
                  <a:pt x="5558333" y="4425823"/>
                </a:lnTo>
                <a:lnTo>
                  <a:pt x="0" y="44258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wipe dir="l"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90257" y="1974517"/>
            <a:ext cx="2839102" cy="2370650"/>
          </a:xfrm>
          <a:custGeom>
            <a:avLst/>
            <a:gdLst/>
            <a:ahLst/>
            <a:cxnLst/>
            <a:rect r="r" b="b" t="t" l="l"/>
            <a:pathLst>
              <a:path h="2370650" w="2839102">
                <a:moveTo>
                  <a:pt x="0" y="0"/>
                </a:moveTo>
                <a:lnTo>
                  <a:pt x="2839102" y="0"/>
                </a:lnTo>
                <a:lnTo>
                  <a:pt x="2839102" y="2370650"/>
                </a:lnTo>
                <a:lnTo>
                  <a:pt x="0" y="2370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67439" y="0"/>
            <a:ext cx="18450125" cy="10287000"/>
          </a:xfrm>
          <a:custGeom>
            <a:avLst/>
            <a:gdLst/>
            <a:ahLst/>
            <a:cxnLst/>
            <a:rect r="r" b="b" t="t" l="l"/>
            <a:pathLst>
              <a:path h="10287000" w="18450125">
                <a:moveTo>
                  <a:pt x="0" y="0"/>
                </a:moveTo>
                <a:lnTo>
                  <a:pt x="18450125" y="0"/>
                </a:lnTo>
                <a:lnTo>
                  <a:pt x="184501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6012" r="-1347" b="-6575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4509098" y="6647256"/>
            <a:ext cx="2117117" cy="1677815"/>
          </a:xfrm>
          <a:custGeom>
            <a:avLst/>
            <a:gdLst/>
            <a:ahLst/>
            <a:cxnLst/>
            <a:rect r="r" b="b" t="t" l="l"/>
            <a:pathLst>
              <a:path h="1677815" w="2117117">
                <a:moveTo>
                  <a:pt x="2117117" y="0"/>
                </a:moveTo>
                <a:lnTo>
                  <a:pt x="0" y="0"/>
                </a:lnTo>
                <a:lnTo>
                  <a:pt x="0" y="1677815"/>
                </a:lnTo>
                <a:lnTo>
                  <a:pt x="2117117" y="1677815"/>
                </a:lnTo>
                <a:lnTo>
                  <a:pt x="2117117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989263" y="7291956"/>
            <a:ext cx="2839102" cy="2370650"/>
          </a:xfrm>
          <a:custGeom>
            <a:avLst/>
            <a:gdLst/>
            <a:ahLst/>
            <a:cxnLst/>
            <a:rect r="r" b="b" t="t" l="l"/>
            <a:pathLst>
              <a:path h="2370650" w="2839102">
                <a:moveTo>
                  <a:pt x="2839102" y="0"/>
                </a:moveTo>
                <a:lnTo>
                  <a:pt x="0" y="0"/>
                </a:lnTo>
                <a:lnTo>
                  <a:pt x="0" y="2370650"/>
                </a:lnTo>
                <a:lnTo>
                  <a:pt x="2839102" y="2370650"/>
                </a:lnTo>
                <a:lnTo>
                  <a:pt x="2839102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DAGKvn4tzNE</dc:identifier>
  <dcterms:modified xsi:type="dcterms:W3CDTF">2011-08-01T06:04:30Z</dcterms:modified>
  <cp:revision>1</cp:revision>
  <dc:title>CHUYỆN RÙA CON TÌM NHÀ</dc:title>
</cp:coreProperties>
</file>